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90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81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6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44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98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8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77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20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74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B2789-7FDC-42A1-B173-E72C644294A5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AC5D-26F9-4C05-AE35-8C06B58147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0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734" y="570887"/>
            <a:ext cx="2137736" cy="28227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374" y="3709917"/>
            <a:ext cx="2061029" cy="2743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748" y="3709917"/>
            <a:ext cx="2173641" cy="28624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2734" y="3709917"/>
            <a:ext cx="2137736" cy="28452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6748" y="570887"/>
            <a:ext cx="2173641" cy="28227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374" y="570887"/>
            <a:ext cx="2061029" cy="2822714"/>
          </a:xfrm>
          <a:prstGeom prst="rect">
            <a:avLst/>
          </a:prstGeom>
          <a:ln>
            <a:solidFill>
              <a:schemeClr val="tx1"/>
            </a:solidFill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12466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Carole Redmond</dc:creator>
  <cp:lastModifiedBy>Carole Redmond</cp:lastModifiedBy>
  <cp:revision>4</cp:revision>
  <dcterms:created xsi:type="dcterms:W3CDTF">2021-07-08T13:35:12Z</dcterms:created>
  <dcterms:modified xsi:type="dcterms:W3CDTF">2021-08-03T15:38:27Z</dcterms:modified>
</cp:coreProperties>
</file>