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4"/>
  </p:sldMasterIdLst>
  <p:notesMasterIdLst>
    <p:notesMasterId r:id="rId25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</p:sldIdLst>
  <p:sldSz cx="9144000" cy="5143500" type="screen16x9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chemeClr val="accent1"/>
        </a:solidFill>
        <a:effectLst/>
        <a:uFillTx/>
        <a:latin typeface="+mn-lt"/>
        <a:ea typeface="+mn-ea"/>
        <a:cs typeface="+mn-cs"/>
        <a:sym typeface="Arial"/>
      </a:defRPr>
    </a:lvl1pPr>
    <a:lvl2pPr marL="0" marR="0" indent="4572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chemeClr val="accent1"/>
        </a:solidFill>
        <a:effectLst/>
        <a:uFillTx/>
        <a:latin typeface="+mn-lt"/>
        <a:ea typeface="+mn-ea"/>
        <a:cs typeface="+mn-cs"/>
        <a:sym typeface="Arial"/>
      </a:defRPr>
    </a:lvl2pPr>
    <a:lvl3pPr marL="0" marR="0" indent="9144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chemeClr val="accent1"/>
        </a:solidFill>
        <a:effectLst/>
        <a:uFillTx/>
        <a:latin typeface="+mn-lt"/>
        <a:ea typeface="+mn-ea"/>
        <a:cs typeface="+mn-cs"/>
        <a:sym typeface="Arial"/>
      </a:defRPr>
    </a:lvl3pPr>
    <a:lvl4pPr marL="0" marR="0" indent="13716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chemeClr val="accent1"/>
        </a:solidFill>
        <a:effectLst/>
        <a:uFillTx/>
        <a:latin typeface="+mn-lt"/>
        <a:ea typeface="+mn-ea"/>
        <a:cs typeface="+mn-cs"/>
        <a:sym typeface="Arial"/>
      </a:defRPr>
    </a:lvl4pPr>
    <a:lvl5pPr marL="0" marR="0" indent="18288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chemeClr val="accent1"/>
        </a:solidFill>
        <a:effectLst/>
        <a:uFillTx/>
        <a:latin typeface="+mn-lt"/>
        <a:ea typeface="+mn-ea"/>
        <a:cs typeface="+mn-cs"/>
        <a:sym typeface="Arial"/>
      </a:defRPr>
    </a:lvl5pPr>
    <a:lvl6pPr marL="0" marR="0" indent="22860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chemeClr val="accent1"/>
        </a:solidFill>
        <a:effectLst/>
        <a:uFillTx/>
        <a:latin typeface="+mn-lt"/>
        <a:ea typeface="+mn-ea"/>
        <a:cs typeface="+mn-cs"/>
        <a:sym typeface="Arial"/>
      </a:defRPr>
    </a:lvl6pPr>
    <a:lvl7pPr marL="0" marR="0" indent="27432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chemeClr val="accent1"/>
        </a:solidFill>
        <a:effectLst/>
        <a:uFillTx/>
        <a:latin typeface="+mn-lt"/>
        <a:ea typeface="+mn-ea"/>
        <a:cs typeface="+mn-cs"/>
        <a:sym typeface="Arial"/>
      </a:defRPr>
    </a:lvl7pPr>
    <a:lvl8pPr marL="0" marR="0" indent="32004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chemeClr val="accent1"/>
        </a:solidFill>
        <a:effectLst/>
        <a:uFillTx/>
        <a:latin typeface="+mn-lt"/>
        <a:ea typeface="+mn-ea"/>
        <a:cs typeface="+mn-cs"/>
        <a:sym typeface="Arial"/>
      </a:defRPr>
    </a:lvl8pPr>
    <a:lvl9pPr marL="0" marR="0" indent="36576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chemeClr val="accent1"/>
        </a:solidFill>
        <a:effectLst/>
        <a:uFillTx/>
        <a:latin typeface="+mn-lt"/>
        <a:ea typeface="+mn-ea"/>
        <a:cs typeface="+mn-cs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chemeClr val="accent1"/>
        </a:fontRef>
        <a:schemeClr val="accent1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ED3"/>
          </a:solidFill>
        </a:fill>
      </a:tcStyle>
    </a:wholeTbl>
    <a:band2H>
      <a:tcTxStyle/>
      <a:tcStyle>
        <a:tcBdr/>
        <a:fill>
          <a:solidFill>
            <a:srgbClr val="E6E8EA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chemeClr val="accent1"/>
        </a:fontRef>
        <a:schemeClr val="accent1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DEACA"/>
          </a:solidFill>
        </a:fill>
      </a:tcStyle>
    </a:wholeTbl>
    <a:band2H>
      <a:tcTxStyle/>
      <a:tcStyle>
        <a:tcBdr/>
        <a:fill>
          <a:solidFill>
            <a:srgbClr val="F6F5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chemeClr val="accent1"/>
        </a:fontRef>
        <a:schemeClr val="accent1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9D8CD"/>
          </a:solidFill>
        </a:fill>
      </a:tcStyle>
    </a:wholeTbl>
    <a:band2H>
      <a:tcTxStyle/>
      <a:tcStyle>
        <a:tcBdr/>
        <a:fill>
          <a:solidFill>
            <a:srgbClr val="FCECE7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chemeClr val="accent1"/>
        </a:fontRef>
        <a:schemeClr val="accent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8EA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chemeClr val="accent1"/>
        </a:fontRef>
        <a:schemeClr val="accent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chemeClr val="accent1"/>
              </a:solidFill>
              <a:prstDash val="solid"/>
              <a:round/>
            </a:ln>
          </a:top>
          <a:bottom>
            <a:ln w="25400" cap="flat">
              <a:solidFill>
                <a:schemeClr val="accent1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chemeClr val="accent1"/>
              </a:solidFill>
              <a:prstDash val="solid"/>
              <a:round/>
            </a:ln>
          </a:top>
          <a:bottom>
            <a:ln w="25400" cap="flat">
              <a:solidFill>
                <a:schemeClr val="accent1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chemeClr val="accent1"/>
        </a:fontRef>
        <a:schemeClr val="accent1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ED3"/>
          </a:solidFill>
        </a:fill>
      </a:tcStyle>
    </a:wholeTbl>
    <a:band2H>
      <a:tcTxStyle/>
      <a:tcStyle>
        <a:tcBdr/>
        <a:fill>
          <a:solidFill>
            <a:srgbClr val="E6E8EA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chemeClr val="accent1"/>
        </a:fontRef>
        <a:schemeClr val="accent1"/>
      </a:tcTxStyle>
      <a:tcStyle>
        <a:tcBdr>
          <a:left>
            <a:ln w="12700" cap="flat">
              <a:solidFill>
                <a:schemeClr val="accent1"/>
              </a:solidFill>
              <a:prstDash val="solid"/>
              <a:round/>
            </a:ln>
          </a:left>
          <a:right>
            <a:ln w="12700" cap="flat">
              <a:solidFill>
                <a:schemeClr val="accent1"/>
              </a:solidFill>
              <a:prstDash val="solid"/>
              <a:round/>
            </a:ln>
          </a:right>
          <a:top>
            <a:ln w="12700" cap="flat">
              <a:solidFill>
                <a:schemeClr val="accent1"/>
              </a:solidFill>
              <a:prstDash val="solid"/>
              <a:round/>
            </a:ln>
          </a:top>
          <a:bottom>
            <a:ln w="12700" cap="flat">
              <a:solidFill>
                <a:schemeClr val="accent1"/>
              </a:solidFill>
              <a:prstDash val="solid"/>
              <a:round/>
            </a:ln>
          </a:bottom>
          <a:insideH>
            <a:ln w="12700" cap="flat">
              <a:solidFill>
                <a:schemeClr val="accent1"/>
              </a:solidFill>
              <a:prstDash val="solid"/>
              <a:round/>
            </a:ln>
          </a:insideH>
          <a:insideV>
            <a:ln w="12700" cap="flat">
              <a:solidFill>
                <a:schemeClr val="accent1"/>
              </a:solidFill>
              <a:prstDash val="solid"/>
              <a:round/>
            </a:ln>
          </a:insideV>
        </a:tcBdr>
        <a:fill>
          <a:solidFill>
            <a:schemeClr val="accent1">
              <a:alpha val="20000"/>
            </a:scheme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chemeClr val="accent1"/>
        </a:fontRef>
        <a:schemeClr val="accent1"/>
      </a:tcTxStyle>
      <a:tcStyle>
        <a:tcBdr>
          <a:left>
            <a:ln w="12700" cap="flat">
              <a:solidFill>
                <a:schemeClr val="accent1"/>
              </a:solidFill>
              <a:prstDash val="solid"/>
              <a:round/>
            </a:ln>
          </a:left>
          <a:right>
            <a:ln w="12700" cap="flat">
              <a:solidFill>
                <a:schemeClr val="accent1"/>
              </a:solidFill>
              <a:prstDash val="solid"/>
              <a:round/>
            </a:ln>
          </a:right>
          <a:top>
            <a:ln w="12700" cap="flat">
              <a:solidFill>
                <a:schemeClr val="accent1"/>
              </a:solidFill>
              <a:prstDash val="solid"/>
              <a:round/>
            </a:ln>
          </a:top>
          <a:bottom>
            <a:ln w="12700" cap="flat">
              <a:solidFill>
                <a:schemeClr val="accent1"/>
              </a:solidFill>
              <a:prstDash val="solid"/>
              <a:round/>
            </a:ln>
          </a:bottom>
          <a:insideH>
            <a:ln w="12700" cap="flat">
              <a:solidFill>
                <a:schemeClr val="accent1"/>
              </a:solidFill>
              <a:prstDash val="solid"/>
              <a:round/>
            </a:ln>
          </a:insideH>
          <a:insideV>
            <a:ln w="12700" cap="flat">
              <a:solidFill>
                <a:schemeClr val="accent1"/>
              </a:solidFill>
              <a:prstDash val="solid"/>
              <a:round/>
            </a:ln>
          </a:insideV>
        </a:tcBdr>
        <a:fill>
          <a:solidFill>
            <a:schemeClr val="accent1">
              <a:alpha val="20000"/>
            </a:schemeClr>
          </a:solidFill>
        </a:fill>
      </a:tcStyle>
    </a:firstCol>
    <a:lastRow>
      <a:tcTxStyle b="on" i="off">
        <a:fontRef idx="minor">
          <a:schemeClr val="accent1"/>
        </a:fontRef>
        <a:schemeClr val="accent1"/>
      </a:tcTxStyle>
      <a:tcStyle>
        <a:tcBdr>
          <a:left>
            <a:ln w="12700" cap="flat">
              <a:solidFill>
                <a:schemeClr val="accent1"/>
              </a:solidFill>
              <a:prstDash val="solid"/>
              <a:round/>
            </a:ln>
          </a:left>
          <a:right>
            <a:ln w="12700" cap="flat">
              <a:solidFill>
                <a:schemeClr val="accent1"/>
              </a:solidFill>
              <a:prstDash val="solid"/>
              <a:round/>
            </a:ln>
          </a:right>
          <a:top>
            <a:ln w="50800" cap="flat">
              <a:solidFill>
                <a:schemeClr val="accent1"/>
              </a:solidFill>
              <a:prstDash val="solid"/>
              <a:round/>
            </a:ln>
          </a:top>
          <a:bottom>
            <a:ln w="12700" cap="flat">
              <a:solidFill>
                <a:schemeClr val="accent1"/>
              </a:solidFill>
              <a:prstDash val="solid"/>
              <a:round/>
            </a:ln>
          </a:bottom>
          <a:insideH>
            <a:ln w="12700" cap="flat">
              <a:solidFill>
                <a:schemeClr val="accent1"/>
              </a:solidFill>
              <a:prstDash val="solid"/>
              <a:round/>
            </a:ln>
          </a:insideH>
          <a:insideV>
            <a:ln w="12700" cap="flat">
              <a:solidFill>
                <a:schemeClr val="accent1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chemeClr val="accent1"/>
        </a:fontRef>
        <a:schemeClr val="accent1"/>
      </a:tcTxStyle>
      <a:tcStyle>
        <a:tcBdr>
          <a:left>
            <a:ln w="12700" cap="flat">
              <a:solidFill>
                <a:schemeClr val="accent1"/>
              </a:solidFill>
              <a:prstDash val="solid"/>
              <a:round/>
            </a:ln>
          </a:left>
          <a:right>
            <a:ln w="12700" cap="flat">
              <a:solidFill>
                <a:schemeClr val="accent1"/>
              </a:solidFill>
              <a:prstDash val="solid"/>
              <a:round/>
            </a:ln>
          </a:right>
          <a:top>
            <a:ln w="12700" cap="flat">
              <a:solidFill>
                <a:schemeClr val="accent1"/>
              </a:solidFill>
              <a:prstDash val="solid"/>
              <a:round/>
            </a:ln>
          </a:top>
          <a:bottom>
            <a:ln w="25400" cap="flat">
              <a:solidFill>
                <a:schemeClr val="accent1"/>
              </a:solidFill>
              <a:prstDash val="solid"/>
              <a:round/>
            </a:ln>
          </a:bottom>
          <a:insideH>
            <a:ln w="12700" cap="flat">
              <a:solidFill>
                <a:schemeClr val="accent1"/>
              </a:solidFill>
              <a:prstDash val="solid"/>
              <a:round/>
            </a:ln>
          </a:insideH>
          <a:insideV>
            <a:ln w="12700" cap="flat">
              <a:solidFill>
                <a:schemeClr val="accent1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1" d="100"/>
          <a:sy n="91" d="100"/>
        </p:scale>
        <p:origin x="78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Shape 19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97" name="Shape 19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defRPr sz="1200">
        <a:solidFill>
          <a:schemeClr val="accent1"/>
        </a:solidFill>
        <a:latin typeface="+mn-lt"/>
        <a:ea typeface="+mn-ea"/>
        <a:cs typeface="+mn-cs"/>
        <a:sym typeface="Arial"/>
      </a:defRPr>
    </a:lvl1pPr>
    <a:lvl2pPr indent="228600" defTabSz="457200" latinLnBrk="0">
      <a:defRPr sz="1200">
        <a:solidFill>
          <a:schemeClr val="accent1"/>
        </a:solidFill>
        <a:latin typeface="+mn-lt"/>
        <a:ea typeface="+mn-ea"/>
        <a:cs typeface="+mn-cs"/>
        <a:sym typeface="Arial"/>
      </a:defRPr>
    </a:lvl2pPr>
    <a:lvl3pPr indent="457200" defTabSz="457200" latinLnBrk="0">
      <a:defRPr sz="1200">
        <a:solidFill>
          <a:schemeClr val="accent1"/>
        </a:solidFill>
        <a:latin typeface="+mn-lt"/>
        <a:ea typeface="+mn-ea"/>
        <a:cs typeface="+mn-cs"/>
        <a:sym typeface="Arial"/>
      </a:defRPr>
    </a:lvl3pPr>
    <a:lvl4pPr indent="685800" defTabSz="457200" latinLnBrk="0">
      <a:defRPr sz="1200">
        <a:solidFill>
          <a:schemeClr val="accent1"/>
        </a:solidFill>
        <a:latin typeface="+mn-lt"/>
        <a:ea typeface="+mn-ea"/>
        <a:cs typeface="+mn-cs"/>
        <a:sym typeface="Arial"/>
      </a:defRPr>
    </a:lvl4pPr>
    <a:lvl5pPr indent="914400" defTabSz="457200" latinLnBrk="0">
      <a:defRPr sz="1200">
        <a:solidFill>
          <a:schemeClr val="accent1"/>
        </a:solidFill>
        <a:latin typeface="+mn-lt"/>
        <a:ea typeface="+mn-ea"/>
        <a:cs typeface="+mn-cs"/>
        <a:sym typeface="Arial"/>
      </a:defRPr>
    </a:lvl5pPr>
    <a:lvl6pPr indent="1143000" defTabSz="457200" latinLnBrk="0">
      <a:defRPr sz="1200">
        <a:solidFill>
          <a:schemeClr val="accent1"/>
        </a:solidFill>
        <a:latin typeface="+mn-lt"/>
        <a:ea typeface="+mn-ea"/>
        <a:cs typeface="+mn-cs"/>
        <a:sym typeface="Arial"/>
      </a:defRPr>
    </a:lvl6pPr>
    <a:lvl7pPr indent="1371600" defTabSz="457200" latinLnBrk="0">
      <a:defRPr sz="1200">
        <a:solidFill>
          <a:schemeClr val="accent1"/>
        </a:solidFill>
        <a:latin typeface="+mn-lt"/>
        <a:ea typeface="+mn-ea"/>
        <a:cs typeface="+mn-cs"/>
        <a:sym typeface="Arial"/>
      </a:defRPr>
    </a:lvl7pPr>
    <a:lvl8pPr indent="1600200" defTabSz="457200" latinLnBrk="0">
      <a:defRPr sz="1200">
        <a:solidFill>
          <a:schemeClr val="accent1"/>
        </a:solidFill>
        <a:latin typeface="+mn-lt"/>
        <a:ea typeface="+mn-ea"/>
        <a:cs typeface="+mn-cs"/>
        <a:sym typeface="Arial"/>
      </a:defRPr>
    </a:lvl8pPr>
    <a:lvl9pPr indent="1828800" defTabSz="457200" latinLnBrk="0">
      <a:defRPr sz="1200">
        <a:solidFill>
          <a:schemeClr val="accent1"/>
        </a:solidFill>
        <a:latin typeface="+mn-lt"/>
        <a:ea typeface="+mn-ea"/>
        <a:cs typeface="+mn-cs"/>
        <a:sym typeface="Arial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resentation Cover Page"/>
          <p:cNvSpPr txBox="1">
            <a:spLocks noGrp="1"/>
          </p:cNvSpPr>
          <p:nvPr>
            <p:ph type="title" hasCustomPrompt="1"/>
          </p:nvPr>
        </p:nvSpPr>
        <p:spPr>
          <a:xfrm>
            <a:off x="685800" y="1597819"/>
            <a:ext cx="7772400" cy="1102520"/>
          </a:xfrm>
          <a:prstGeom prst="rect">
            <a:avLst/>
          </a:prstGeom>
        </p:spPr>
        <p:txBody>
          <a:bodyPr/>
          <a:lstStyle>
            <a:lvl1pPr>
              <a:defRPr sz="4400"/>
            </a:lvl1pPr>
          </a:lstStyle>
          <a:p>
            <a:r>
              <a:t>Presentation Cover Page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85800" y="2914650"/>
            <a:ext cx="7086600" cy="131445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700"/>
              </a:spcBef>
              <a:buSzTx/>
              <a:buFontTx/>
              <a:buNone/>
              <a:defRPr sz="3200"/>
            </a:lvl1pPr>
            <a:lvl2pPr marL="0" indent="457200">
              <a:spcBef>
                <a:spcPts val="700"/>
              </a:spcBef>
              <a:buSzTx/>
              <a:buFontTx/>
              <a:buNone/>
              <a:defRPr sz="3200"/>
            </a:lvl2pPr>
            <a:lvl3pPr marL="0" indent="914400">
              <a:spcBef>
                <a:spcPts val="700"/>
              </a:spcBef>
              <a:buSzTx/>
              <a:buFontTx/>
              <a:buNone/>
              <a:defRPr sz="3200"/>
            </a:lvl3pPr>
            <a:lvl4pPr marL="0" indent="1371600">
              <a:spcBef>
                <a:spcPts val="700"/>
              </a:spcBef>
              <a:buSzTx/>
              <a:buFontTx/>
              <a:buNone/>
              <a:defRPr sz="3200"/>
            </a:lvl4pPr>
            <a:lvl5pPr marL="0" indent="1828800">
              <a:spcBef>
                <a:spcPts val="700"/>
              </a:spcBef>
              <a:buSzTx/>
              <a:buFontTx/>
              <a:buNone/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553200" y="4767262"/>
            <a:ext cx="2133600" cy="3506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icture with Caption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Title Text"/>
          <p:cNvSpPr txBox="1">
            <a:spLocks noGrp="1"/>
          </p:cNvSpPr>
          <p:nvPr>
            <p:ph type="title"/>
          </p:nvPr>
        </p:nvSpPr>
        <p:spPr>
          <a:xfrm>
            <a:off x="1792288" y="3600450"/>
            <a:ext cx="5486401" cy="425054"/>
          </a:xfrm>
          <a:prstGeom prst="rect">
            <a:avLst/>
          </a:prstGeom>
        </p:spPr>
        <p:txBody>
          <a:bodyPr anchor="b"/>
          <a:lstStyle>
            <a:lvl1pPr>
              <a:defRPr sz="2000" b="1"/>
            </a:lvl1pPr>
          </a:lstStyle>
          <a:p>
            <a:r>
              <a:t>Title Text</a:t>
            </a:r>
          </a:p>
        </p:txBody>
      </p:sp>
      <p:sp>
        <p:nvSpPr>
          <p:cNvPr id="95" name="Picture Placeholder 2"/>
          <p:cNvSpPr>
            <a:spLocks noGrp="1"/>
          </p:cNvSpPr>
          <p:nvPr>
            <p:ph type="pic" sz="half" idx="21"/>
          </p:nvPr>
        </p:nvSpPr>
        <p:spPr>
          <a:xfrm>
            <a:off x="1792288" y="459581"/>
            <a:ext cx="5486401" cy="3086101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96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792288" y="4025503"/>
            <a:ext cx="5486401" cy="603648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300"/>
              </a:spcBef>
              <a:buSzTx/>
              <a:buFontTx/>
              <a:buNone/>
              <a:defRPr sz="1400"/>
            </a:lvl1pPr>
            <a:lvl2pPr marL="0" indent="457200">
              <a:spcBef>
                <a:spcPts val="300"/>
              </a:spcBef>
              <a:buSzTx/>
              <a:buFontTx/>
              <a:buNone/>
              <a:defRPr sz="1400"/>
            </a:lvl2pPr>
            <a:lvl3pPr marL="0" indent="914400">
              <a:spcBef>
                <a:spcPts val="300"/>
              </a:spcBef>
              <a:buSzTx/>
              <a:buFontTx/>
              <a:buNone/>
              <a:defRPr sz="1400"/>
            </a:lvl3pPr>
            <a:lvl4pPr marL="0" indent="1371600">
              <a:spcBef>
                <a:spcPts val="300"/>
              </a:spcBef>
              <a:buSzTx/>
              <a:buFontTx/>
              <a:buNone/>
              <a:defRPr sz="1400"/>
            </a:lvl4pPr>
            <a:lvl5pPr marL="0" indent="1828800">
              <a:spcBef>
                <a:spcPts val="300"/>
              </a:spcBef>
              <a:buSzTx/>
              <a:buFontTx/>
              <a:buNone/>
              <a:defRPr sz="1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D9D9D9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resentation Cover Page"/>
          <p:cNvSpPr txBox="1">
            <a:spLocks noGrp="1"/>
          </p:cNvSpPr>
          <p:nvPr>
            <p:ph type="title" hasCustomPrompt="1"/>
          </p:nvPr>
        </p:nvSpPr>
        <p:spPr>
          <a:xfrm>
            <a:off x="685800" y="1597819"/>
            <a:ext cx="7772400" cy="1102520"/>
          </a:xfrm>
          <a:prstGeom prst="rect">
            <a:avLst/>
          </a:prstGeom>
        </p:spPr>
        <p:txBody>
          <a:bodyPr anchor="ctr"/>
          <a:lstStyle>
            <a:lvl1pPr>
              <a:defRPr sz="4400"/>
            </a:lvl1pPr>
          </a:lstStyle>
          <a:p>
            <a:r>
              <a:t>Presentation Cover Page</a:t>
            </a:r>
          </a:p>
        </p:txBody>
      </p:sp>
      <p:sp>
        <p:nvSpPr>
          <p:cNvPr id="105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85800" y="2914650"/>
            <a:ext cx="7086600" cy="131445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700"/>
              </a:spcBef>
              <a:buSzTx/>
              <a:buFontTx/>
              <a:buNone/>
              <a:defRPr sz="3200"/>
            </a:lvl1pPr>
            <a:lvl2pPr marL="0" indent="457200">
              <a:spcBef>
                <a:spcPts val="700"/>
              </a:spcBef>
              <a:buSzTx/>
              <a:buFontTx/>
              <a:buNone/>
              <a:defRPr sz="3200"/>
            </a:lvl2pPr>
            <a:lvl3pPr marL="0" indent="914400">
              <a:spcBef>
                <a:spcPts val="700"/>
              </a:spcBef>
              <a:buSzTx/>
              <a:buFontTx/>
              <a:buNone/>
              <a:defRPr sz="3200"/>
            </a:lvl3pPr>
            <a:lvl4pPr marL="0" indent="1371600">
              <a:spcBef>
                <a:spcPts val="700"/>
              </a:spcBef>
              <a:buSzTx/>
              <a:buFontTx/>
              <a:buNone/>
              <a:defRPr sz="3200"/>
            </a:lvl4pPr>
            <a:lvl5pPr marL="0" indent="1828800">
              <a:spcBef>
                <a:spcPts val="700"/>
              </a:spcBef>
              <a:buSzTx/>
              <a:buFontTx/>
              <a:buNone/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13144" y="4772057"/>
            <a:ext cx="273657" cy="264255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rgbClr val="8894A1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14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13144" y="4772057"/>
            <a:ext cx="273657" cy="264255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rgbClr val="8894A1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 Header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Click to Edit Master Title Style"/>
          <p:cNvSpPr txBox="1">
            <a:spLocks noGrp="1"/>
          </p:cNvSpPr>
          <p:nvPr>
            <p:ph type="title" hasCustomPrompt="1"/>
          </p:nvPr>
        </p:nvSpPr>
        <p:spPr>
          <a:xfrm>
            <a:off x="457198" y="279477"/>
            <a:ext cx="8352265" cy="545713"/>
          </a:xfrm>
          <a:prstGeom prst="rect">
            <a:avLst/>
          </a:prstGeom>
        </p:spPr>
        <p:txBody>
          <a:bodyPr/>
          <a:lstStyle>
            <a:lvl1pPr>
              <a:defRPr sz="2400" b="1">
                <a:solidFill>
                  <a:schemeClr val="accent1"/>
                </a:solidFill>
              </a:defRPr>
            </a:lvl1pPr>
          </a:lstStyle>
          <a:p>
            <a:r>
              <a:t>Click to Edit Master Title Style</a:t>
            </a:r>
          </a:p>
        </p:txBody>
      </p:sp>
      <p:sp>
        <p:nvSpPr>
          <p:cNvPr id="123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457198" y="944137"/>
            <a:ext cx="4018157" cy="359069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400"/>
              </a:spcBef>
              <a:buSzTx/>
              <a:buFontTx/>
              <a:buNone/>
              <a:defRPr sz="1800">
                <a:solidFill>
                  <a:srgbClr val="8894A1"/>
                </a:solidFill>
              </a:defRPr>
            </a:lvl1pPr>
            <a:lvl2pPr marL="0" indent="457200">
              <a:spcBef>
                <a:spcPts val="400"/>
              </a:spcBef>
              <a:buSzTx/>
              <a:buFontTx/>
              <a:buNone/>
              <a:defRPr sz="1800">
                <a:solidFill>
                  <a:srgbClr val="8894A1"/>
                </a:solidFill>
              </a:defRPr>
            </a:lvl2pPr>
            <a:lvl3pPr marL="0" indent="914400">
              <a:spcBef>
                <a:spcPts val="400"/>
              </a:spcBef>
              <a:buSzTx/>
              <a:buFontTx/>
              <a:buNone/>
              <a:defRPr sz="1800">
                <a:solidFill>
                  <a:srgbClr val="8894A1"/>
                </a:solidFill>
              </a:defRPr>
            </a:lvl3pPr>
            <a:lvl4pPr marL="0" indent="1371600">
              <a:spcBef>
                <a:spcPts val="400"/>
              </a:spcBef>
              <a:buSzTx/>
              <a:buFontTx/>
              <a:buNone/>
              <a:defRPr sz="1800">
                <a:solidFill>
                  <a:srgbClr val="8894A1"/>
                </a:solidFill>
              </a:defRPr>
            </a:lvl4pPr>
            <a:lvl5pPr marL="0" indent="1828800">
              <a:spcBef>
                <a:spcPts val="400"/>
              </a:spcBef>
              <a:buSzTx/>
              <a:buFontTx/>
              <a:buNone/>
              <a:defRPr sz="1800">
                <a:solidFill>
                  <a:srgbClr val="8894A1"/>
                </a:solidFill>
              </a:defRPr>
            </a:lvl5pPr>
          </a:lstStyle>
          <a:p>
            <a:r>
              <a:t>Text Box 1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24" name="Text Placeholder 2"/>
          <p:cNvSpPr>
            <a:spLocks noGrp="1"/>
          </p:cNvSpPr>
          <p:nvPr>
            <p:ph type="body" sz="half" idx="21" hasCustomPrompt="1"/>
          </p:nvPr>
        </p:nvSpPr>
        <p:spPr>
          <a:xfrm>
            <a:off x="4668646" y="944135"/>
            <a:ext cx="4140816" cy="3590694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400"/>
              </a:spcBef>
              <a:buSzTx/>
              <a:buFontTx/>
              <a:buNone/>
              <a:defRPr sz="1800">
                <a:solidFill>
                  <a:srgbClr val="8894A1"/>
                </a:solidFill>
              </a:defRPr>
            </a:lvl1pPr>
          </a:lstStyle>
          <a:p>
            <a:r>
              <a:t>Text Box 2</a:t>
            </a:r>
          </a:p>
        </p:txBody>
      </p:sp>
      <p:sp>
        <p:nvSpPr>
          <p:cNvPr id="12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13144" y="4772057"/>
            <a:ext cx="273657" cy="264255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rgbClr val="8894A1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Section Header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Click to Edit Master Title Style"/>
          <p:cNvSpPr txBox="1">
            <a:spLocks noGrp="1"/>
          </p:cNvSpPr>
          <p:nvPr>
            <p:ph type="title" hasCustomPrompt="1"/>
          </p:nvPr>
        </p:nvSpPr>
        <p:spPr>
          <a:xfrm>
            <a:off x="457198" y="279477"/>
            <a:ext cx="8352265" cy="545713"/>
          </a:xfrm>
          <a:prstGeom prst="rect">
            <a:avLst/>
          </a:prstGeom>
        </p:spPr>
        <p:txBody>
          <a:bodyPr/>
          <a:lstStyle>
            <a:lvl1pPr>
              <a:defRPr sz="2400" b="1">
                <a:solidFill>
                  <a:schemeClr val="accent1"/>
                </a:solidFill>
              </a:defRPr>
            </a:lvl1pPr>
          </a:lstStyle>
          <a:p>
            <a:r>
              <a:t>Click to Edit Master Title Style</a:t>
            </a:r>
          </a:p>
        </p:txBody>
      </p:sp>
      <p:sp>
        <p:nvSpPr>
          <p:cNvPr id="133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457198" y="944137"/>
            <a:ext cx="2702316" cy="359069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400"/>
              </a:spcBef>
              <a:buSzTx/>
              <a:buFontTx/>
              <a:buNone/>
              <a:defRPr sz="1800">
                <a:solidFill>
                  <a:srgbClr val="8894A1"/>
                </a:solidFill>
              </a:defRPr>
            </a:lvl1pPr>
            <a:lvl2pPr marL="0" indent="457200">
              <a:spcBef>
                <a:spcPts val="400"/>
              </a:spcBef>
              <a:buSzTx/>
              <a:buFontTx/>
              <a:buNone/>
              <a:defRPr sz="1800">
                <a:solidFill>
                  <a:srgbClr val="8894A1"/>
                </a:solidFill>
              </a:defRPr>
            </a:lvl2pPr>
            <a:lvl3pPr marL="0" indent="914400">
              <a:spcBef>
                <a:spcPts val="400"/>
              </a:spcBef>
              <a:buSzTx/>
              <a:buFontTx/>
              <a:buNone/>
              <a:defRPr sz="1800">
                <a:solidFill>
                  <a:srgbClr val="8894A1"/>
                </a:solidFill>
              </a:defRPr>
            </a:lvl3pPr>
            <a:lvl4pPr marL="0" indent="1371600">
              <a:spcBef>
                <a:spcPts val="400"/>
              </a:spcBef>
              <a:buSzTx/>
              <a:buFontTx/>
              <a:buNone/>
              <a:defRPr sz="1800">
                <a:solidFill>
                  <a:srgbClr val="8894A1"/>
                </a:solidFill>
              </a:defRPr>
            </a:lvl4pPr>
            <a:lvl5pPr marL="0" indent="1828800">
              <a:spcBef>
                <a:spcPts val="400"/>
              </a:spcBef>
              <a:buSzTx/>
              <a:buFontTx/>
              <a:buNone/>
              <a:defRPr sz="1800">
                <a:solidFill>
                  <a:srgbClr val="8894A1"/>
                </a:solidFill>
              </a:defRPr>
            </a:lvl5pPr>
          </a:lstStyle>
          <a:p>
            <a:r>
              <a:t>Text Box 1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34" name="Text Placeholder 2"/>
          <p:cNvSpPr>
            <a:spLocks noGrp="1"/>
          </p:cNvSpPr>
          <p:nvPr>
            <p:ph type="body" sz="half" idx="21" hasCustomPrompt="1"/>
          </p:nvPr>
        </p:nvSpPr>
        <p:spPr>
          <a:xfrm>
            <a:off x="6107145" y="944137"/>
            <a:ext cx="2702316" cy="359069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400"/>
              </a:spcBef>
              <a:buSzTx/>
              <a:buFontTx/>
              <a:buNone/>
              <a:defRPr sz="1800">
                <a:solidFill>
                  <a:srgbClr val="8894A1"/>
                </a:solidFill>
              </a:defRPr>
            </a:lvl1pPr>
          </a:lstStyle>
          <a:p>
            <a:r>
              <a:t>Text Box 3</a:t>
            </a:r>
          </a:p>
        </p:txBody>
      </p:sp>
      <p:sp>
        <p:nvSpPr>
          <p:cNvPr id="135" name="Text Placeholder 2"/>
          <p:cNvSpPr>
            <a:spLocks noGrp="1"/>
          </p:cNvSpPr>
          <p:nvPr>
            <p:ph type="body" sz="half" idx="22" hasCustomPrompt="1"/>
          </p:nvPr>
        </p:nvSpPr>
        <p:spPr>
          <a:xfrm>
            <a:off x="3282172" y="944137"/>
            <a:ext cx="2702316" cy="359069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400"/>
              </a:spcBef>
              <a:buSzTx/>
              <a:buFontTx/>
              <a:buNone/>
              <a:defRPr sz="1800">
                <a:solidFill>
                  <a:srgbClr val="8894A1"/>
                </a:solidFill>
              </a:defRPr>
            </a:lvl1pPr>
          </a:lstStyle>
          <a:p>
            <a:r>
              <a:t>Text Box 2</a:t>
            </a:r>
          </a:p>
        </p:txBody>
      </p:sp>
      <p:sp>
        <p:nvSpPr>
          <p:cNvPr id="13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13144" y="4772057"/>
            <a:ext cx="273657" cy="264255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rgbClr val="8894A1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 Content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Title Text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251"/>
          </a:xfrm>
          <a:prstGeom prst="rect">
            <a:avLst/>
          </a:prstGeom>
        </p:spPr>
        <p:txBody>
          <a:bodyPr anchor="ctr"/>
          <a:lstStyle>
            <a:lvl1pPr algn="ctr">
              <a:defRPr sz="4400"/>
            </a:lvl1pPr>
          </a:lstStyle>
          <a:p>
            <a:r>
              <a:t>Title Text</a:t>
            </a:r>
          </a:p>
        </p:txBody>
      </p:sp>
      <p:sp>
        <p:nvSpPr>
          <p:cNvPr id="144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457200" y="1200150"/>
            <a:ext cx="4038600" cy="3394473"/>
          </a:xfrm>
          <a:prstGeom prst="rect">
            <a:avLst/>
          </a:prstGeom>
        </p:spPr>
        <p:txBody>
          <a:bodyPr/>
          <a:lstStyle>
            <a:lvl1pPr>
              <a:spcBef>
                <a:spcPts val="600"/>
              </a:spcBef>
              <a:defRPr sz="2800"/>
            </a:lvl1pPr>
            <a:lvl2pPr marL="790575" indent="-333375">
              <a:spcBef>
                <a:spcPts val="600"/>
              </a:spcBef>
              <a:defRPr sz="2800"/>
            </a:lvl2pPr>
            <a:lvl3pPr marL="1234439" indent="-320039">
              <a:spcBef>
                <a:spcPts val="600"/>
              </a:spcBef>
              <a:defRPr sz="2800"/>
            </a:lvl3pPr>
            <a:lvl4pPr marL="1727200" indent="-355600">
              <a:spcBef>
                <a:spcPts val="600"/>
              </a:spcBef>
              <a:defRPr sz="2800"/>
            </a:lvl4pPr>
            <a:lvl5pPr marL="2184400" indent="-355600">
              <a:spcBef>
                <a:spcPts val="600"/>
              </a:spcBef>
              <a:defRPr sz="2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13144" y="4772057"/>
            <a:ext cx="273657" cy="264255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rgbClr val="D9D9D9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rison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Title Text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251"/>
          </a:xfrm>
          <a:prstGeom prst="rect">
            <a:avLst/>
          </a:prstGeom>
        </p:spPr>
        <p:txBody>
          <a:bodyPr anchor="ctr"/>
          <a:lstStyle>
            <a:lvl1pPr algn="ctr">
              <a:defRPr sz="4400">
                <a:solidFill>
                  <a:schemeClr val="accent1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53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57200" y="1151334"/>
            <a:ext cx="4040188" cy="479823"/>
          </a:xfrm>
          <a:prstGeom prst="rect">
            <a:avLst/>
          </a:prstGeom>
        </p:spPr>
        <p:txBody>
          <a:bodyPr anchor="ctr"/>
          <a:lstStyle>
            <a:lvl1pPr marL="0" indent="0">
              <a:buSzTx/>
              <a:buFontTx/>
              <a:buNone/>
              <a:defRPr b="1">
                <a:solidFill>
                  <a:schemeClr val="accent1"/>
                </a:solidFill>
              </a:defRPr>
            </a:lvl1pPr>
            <a:lvl2pPr marL="0" indent="457200">
              <a:buSzTx/>
              <a:buFontTx/>
              <a:buNone/>
              <a:defRPr b="1">
                <a:solidFill>
                  <a:schemeClr val="accent1"/>
                </a:solidFill>
              </a:defRPr>
            </a:lvl2pPr>
            <a:lvl3pPr marL="0" indent="914400">
              <a:buSzTx/>
              <a:buFontTx/>
              <a:buNone/>
              <a:defRPr b="1">
                <a:solidFill>
                  <a:schemeClr val="accent1"/>
                </a:solidFill>
              </a:defRPr>
            </a:lvl3pPr>
            <a:lvl4pPr marL="0" indent="1371600">
              <a:buSzTx/>
              <a:buFontTx/>
              <a:buNone/>
              <a:defRPr b="1">
                <a:solidFill>
                  <a:schemeClr val="accent1"/>
                </a:solidFill>
              </a:defRPr>
            </a:lvl4pPr>
            <a:lvl5pPr marL="0" indent="1828800">
              <a:buSzTx/>
              <a:buFontTx/>
              <a:buNone/>
              <a:defRPr b="1">
                <a:solidFill>
                  <a:schemeClr val="accent1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4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4645026" y="1151334"/>
            <a:ext cx="4041776" cy="479823"/>
          </a:xfrm>
          <a:prstGeom prst="rect">
            <a:avLst/>
          </a:prstGeom>
        </p:spPr>
        <p:txBody>
          <a:bodyPr anchor="ctr"/>
          <a:lstStyle/>
          <a:p>
            <a:pPr marL="0" indent="0">
              <a:buSzTx/>
              <a:buFontTx/>
              <a:buNone/>
              <a:defRPr b="1">
                <a:solidFill>
                  <a:schemeClr val="accent1"/>
                </a:solidFill>
              </a:defRPr>
            </a:pPr>
            <a:endParaRPr/>
          </a:p>
        </p:txBody>
      </p:sp>
      <p:sp>
        <p:nvSpPr>
          <p:cNvPr id="15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13144" y="4772057"/>
            <a:ext cx="273657" cy="264255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rgbClr val="8894A1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ection Page Title"/>
          <p:cNvSpPr txBox="1">
            <a:spLocks noGrp="1"/>
          </p:cNvSpPr>
          <p:nvPr>
            <p:ph type="title" hasCustomPrompt="1"/>
          </p:nvPr>
        </p:nvSpPr>
        <p:spPr>
          <a:xfrm>
            <a:off x="457200" y="1714500"/>
            <a:ext cx="8229600" cy="857250"/>
          </a:xfrm>
          <a:prstGeom prst="rect">
            <a:avLst/>
          </a:prstGeom>
        </p:spPr>
        <p:txBody>
          <a:bodyPr anchor="ctr"/>
          <a:lstStyle>
            <a:lvl1pPr>
              <a:defRPr sz="4400">
                <a:solidFill>
                  <a:schemeClr val="accent1"/>
                </a:solidFill>
              </a:defRPr>
            </a:lvl1pPr>
          </a:lstStyle>
          <a:p>
            <a:r>
              <a:t>Section Page Title</a:t>
            </a:r>
          </a:p>
        </p:txBody>
      </p:sp>
      <p:sp>
        <p:nvSpPr>
          <p:cNvPr id="16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13144" y="4772057"/>
            <a:ext cx="273657" cy="264255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rgbClr val="8894A1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13144" y="4772057"/>
            <a:ext cx="273657" cy="264255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rgbClr val="8894A1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t with Caption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Title Text"/>
          <p:cNvSpPr txBox="1">
            <a:spLocks noGrp="1"/>
          </p:cNvSpPr>
          <p:nvPr>
            <p:ph type="title"/>
          </p:nvPr>
        </p:nvSpPr>
        <p:spPr>
          <a:xfrm>
            <a:off x="457201" y="204786"/>
            <a:ext cx="3008314" cy="871539"/>
          </a:xfrm>
          <a:prstGeom prst="rect">
            <a:avLst/>
          </a:prstGeom>
        </p:spPr>
        <p:txBody>
          <a:bodyPr anchor="b"/>
          <a:lstStyle>
            <a:lvl1pPr>
              <a:defRPr sz="2000" b="1">
                <a:solidFill>
                  <a:schemeClr val="accent1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78" name="Body Level One…"/>
          <p:cNvSpPr txBox="1">
            <a:spLocks noGrp="1"/>
          </p:cNvSpPr>
          <p:nvPr>
            <p:ph type="body" idx="1"/>
          </p:nvPr>
        </p:nvSpPr>
        <p:spPr>
          <a:xfrm>
            <a:off x="3575050" y="204788"/>
            <a:ext cx="5111750" cy="4389836"/>
          </a:xfrm>
          <a:prstGeom prst="rect">
            <a:avLst/>
          </a:prstGeom>
        </p:spPr>
        <p:txBody>
          <a:bodyPr/>
          <a:lstStyle>
            <a:lvl1pPr>
              <a:spcBef>
                <a:spcPts val="700"/>
              </a:spcBef>
              <a:defRPr sz="3200">
                <a:solidFill>
                  <a:schemeClr val="accent1"/>
                </a:solidFill>
              </a:defRPr>
            </a:lvl1pPr>
            <a:lvl2pPr marL="783771" indent="-326571">
              <a:spcBef>
                <a:spcPts val="700"/>
              </a:spcBef>
              <a:defRPr sz="3200">
                <a:solidFill>
                  <a:schemeClr val="accent1"/>
                </a:solidFill>
              </a:defRPr>
            </a:lvl2pPr>
            <a:lvl3pPr marL="1219200" indent="-304800">
              <a:spcBef>
                <a:spcPts val="700"/>
              </a:spcBef>
              <a:defRPr sz="3200">
                <a:solidFill>
                  <a:schemeClr val="accent1"/>
                </a:solidFill>
              </a:defRPr>
            </a:lvl3pPr>
            <a:lvl4pPr marL="1737360" indent="-365760">
              <a:spcBef>
                <a:spcPts val="700"/>
              </a:spcBef>
              <a:defRPr sz="3200">
                <a:solidFill>
                  <a:schemeClr val="accent1"/>
                </a:solidFill>
              </a:defRPr>
            </a:lvl4pPr>
            <a:lvl5pPr marL="2194560" indent="-365760">
              <a:spcBef>
                <a:spcPts val="700"/>
              </a:spcBef>
              <a:defRPr sz="3200">
                <a:solidFill>
                  <a:schemeClr val="accent1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79" name="Text Placeholder 3"/>
          <p:cNvSpPr>
            <a:spLocks noGrp="1"/>
          </p:cNvSpPr>
          <p:nvPr>
            <p:ph type="body" sz="half" idx="21"/>
          </p:nvPr>
        </p:nvSpPr>
        <p:spPr>
          <a:xfrm>
            <a:off x="457200" y="1076326"/>
            <a:ext cx="3008315" cy="3518297"/>
          </a:xfrm>
          <a:prstGeom prst="rect">
            <a:avLst/>
          </a:prstGeom>
        </p:spPr>
        <p:txBody>
          <a:bodyPr/>
          <a:lstStyle/>
          <a:p>
            <a:pPr marL="0" indent="0">
              <a:spcBef>
                <a:spcPts val="300"/>
              </a:spcBef>
              <a:buSzTx/>
              <a:buFontTx/>
              <a:buNone/>
              <a:defRPr sz="1400">
                <a:solidFill>
                  <a:schemeClr val="accent1"/>
                </a:solidFill>
              </a:defRPr>
            </a:pPr>
            <a:endParaRPr/>
          </a:p>
        </p:txBody>
      </p:sp>
      <p:sp>
        <p:nvSpPr>
          <p:cNvPr id="18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13144" y="4772057"/>
            <a:ext cx="273657" cy="264255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rgbClr val="8894A1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1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icture with Caption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Title Text"/>
          <p:cNvSpPr txBox="1">
            <a:spLocks noGrp="1"/>
          </p:cNvSpPr>
          <p:nvPr>
            <p:ph type="title"/>
          </p:nvPr>
        </p:nvSpPr>
        <p:spPr>
          <a:xfrm>
            <a:off x="1792288" y="3600450"/>
            <a:ext cx="5486401" cy="425054"/>
          </a:xfrm>
          <a:prstGeom prst="rect">
            <a:avLst/>
          </a:prstGeom>
        </p:spPr>
        <p:txBody>
          <a:bodyPr anchor="b"/>
          <a:lstStyle>
            <a:lvl1pPr>
              <a:defRPr sz="2000" b="1"/>
            </a:lvl1pPr>
          </a:lstStyle>
          <a:p>
            <a:r>
              <a:t>Title Text</a:t>
            </a:r>
          </a:p>
        </p:txBody>
      </p:sp>
      <p:sp>
        <p:nvSpPr>
          <p:cNvPr id="188" name="Picture Placeholder 2"/>
          <p:cNvSpPr>
            <a:spLocks noGrp="1"/>
          </p:cNvSpPr>
          <p:nvPr>
            <p:ph type="pic" sz="half" idx="21"/>
          </p:nvPr>
        </p:nvSpPr>
        <p:spPr>
          <a:xfrm>
            <a:off x="1792288" y="459581"/>
            <a:ext cx="5486401" cy="3086101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189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792288" y="4025503"/>
            <a:ext cx="5486401" cy="603648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300"/>
              </a:spcBef>
              <a:buSzTx/>
              <a:buFontTx/>
              <a:buNone/>
              <a:defRPr sz="1400"/>
            </a:lvl1pPr>
            <a:lvl2pPr marL="0" indent="457200">
              <a:spcBef>
                <a:spcPts val="300"/>
              </a:spcBef>
              <a:buSzTx/>
              <a:buFontTx/>
              <a:buNone/>
              <a:defRPr sz="1400"/>
            </a:lvl2pPr>
            <a:lvl3pPr marL="0" indent="914400">
              <a:spcBef>
                <a:spcPts val="300"/>
              </a:spcBef>
              <a:buSzTx/>
              <a:buFontTx/>
              <a:buNone/>
              <a:defRPr sz="1400"/>
            </a:lvl3pPr>
            <a:lvl4pPr marL="0" indent="1371600">
              <a:spcBef>
                <a:spcPts val="300"/>
              </a:spcBef>
              <a:buSzTx/>
              <a:buFontTx/>
              <a:buNone/>
              <a:defRPr sz="1400"/>
            </a:lvl4pPr>
            <a:lvl5pPr marL="0" indent="1828800">
              <a:spcBef>
                <a:spcPts val="300"/>
              </a:spcBef>
              <a:buSzTx/>
              <a:buFontTx/>
              <a:buNone/>
              <a:defRPr sz="1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9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13144" y="4772057"/>
            <a:ext cx="273657" cy="264255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rgbClr val="D9D9D9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Text"/>
          <p:cNvSpPr txBox="1">
            <a:spLocks noGrp="1"/>
          </p:cNvSpPr>
          <p:nvPr>
            <p:ph type="title"/>
          </p:nvPr>
        </p:nvSpPr>
        <p:spPr>
          <a:xfrm>
            <a:off x="457198" y="279477"/>
            <a:ext cx="8352265" cy="545713"/>
          </a:xfrm>
          <a:prstGeom prst="rect">
            <a:avLst/>
          </a:prstGeom>
        </p:spPr>
        <p:txBody>
          <a:bodyPr/>
          <a:lstStyle>
            <a:lvl1pPr>
              <a:defRPr sz="2400" b="1" cap="all"/>
            </a:lvl1pPr>
          </a:lstStyle>
          <a:p>
            <a:r>
              <a:t>Title Text</a:t>
            </a:r>
          </a:p>
        </p:txBody>
      </p:sp>
      <p:sp>
        <p:nvSpPr>
          <p:cNvPr id="30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457198" y="944137"/>
            <a:ext cx="4018157" cy="359069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400"/>
              </a:spcBef>
              <a:buSzTx/>
              <a:buFontTx/>
              <a:buNone/>
              <a:defRPr sz="1800"/>
            </a:lvl1pPr>
            <a:lvl2pPr marL="0" indent="457200">
              <a:spcBef>
                <a:spcPts val="400"/>
              </a:spcBef>
              <a:buSzTx/>
              <a:buFontTx/>
              <a:buNone/>
              <a:defRPr sz="1800"/>
            </a:lvl2pPr>
            <a:lvl3pPr marL="0" indent="914400">
              <a:spcBef>
                <a:spcPts val="400"/>
              </a:spcBef>
              <a:buSzTx/>
              <a:buFontTx/>
              <a:buNone/>
              <a:defRPr sz="1800"/>
            </a:lvl3pPr>
            <a:lvl4pPr marL="0" indent="1371600">
              <a:spcBef>
                <a:spcPts val="400"/>
              </a:spcBef>
              <a:buSzTx/>
              <a:buFontTx/>
              <a:buNone/>
              <a:defRPr sz="1800"/>
            </a:lvl4pPr>
            <a:lvl5pPr marL="0" indent="1828800">
              <a:spcBef>
                <a:spcPts val="400"/>
              </a:spcBef>
              <a:buSzTx/>
              <a:buFontTx/>
              <a:buNone/>
              <a:defRPr sz="1800"/>
            </a:lvl5pPr>
          </a:lstStyle>
          <a:p>
            <a:r>
              <a:t>Text Box 1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1" name="Text Placeholder 2"/>
          <p:cNvSpPr>
            <a:spLocks noGrp="1"/>
          </p:cNvSpPr>
          <p:nvPr>
            <p:ph type="body" sz="half" idx="21" hasCustomPrompt="1"/>
          </p:nvPr>
        </p:nvSpPr>
        <p:spPr>
          <a:xfrm>
            <a:off x="4668646" y="944135"/>
            <a:ext cx="4140816" cy="3590694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400"/>
              </a:spcBef>
              <a:buSzTx/>
              <a:buFontTx/>
              <a:buNone/>
              <a:defRPr sz="1800"/>
            </a:lvl1pPr>
          </a:lstStyle>
          <a:p>
            <a:r>
              <a:t>Text Box 2</a:t>
            </a:r>
          </a:p>
        </p:txBody>
      </p:sp>
      <p:sp>
        <p:nvSpPr>
          <p:cNvPr id="3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Click to Edit Master Title Style"/>
          <p:cNvSpPr txBox="1">
            <a:spLocks noGrp="1"/>
          </p:cNvSpPr>
          <p:nvPr>
            <p:ph type="title" hasCustomPrompt="1"/>
          </p:nvPr>
        </p:nvSpPr>
        <p:spPr>
          <a:xfrm>
            <a:off x="457198" y="279477"/>
            <a:ext cx="8352265" cy="545713"/>
          </a:xfrm>
          <a:prstGeom prst="rect">
            <a:avLst/>
          </a:prstGeom>
        </p:spPr>
        <p:txBody>
          <a:bodyPr/>
          <a:lstStyle>
            <a:lvl1pPr>
              <a:defRPr sz="2400" b="1"/>
            </a:lvl1pPr>
          </a:lstStyle>
          <a:p>
            <a:r>
              <a:t>Click to Edit Master Title Style</a:t>
            </a:r>
          </a:p>
        </p:txBody>
      </p:sp>
      <p:sp>
        <p:nvSpPr>
          <p:cNvPr id="40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457198" y="944137"/>
            <a:ext cx="2702316" cy="359069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400"/>
              </a:spcBef>
              <a:buSzTx/>
              <a:buFontTx/>
              <a:buNone/>
              <a:defRPr sz="1800"/>
            </a:lvl1pPr>
            <a:lvl2pPr marL="0" indent="457200">
              <a:spcBef>
                <a:spcPts val="400"/>
              </a:spcBef>
              <a:buSzTx/>
              <a:buFontTx/>
              <a:buNone/>
              <a:defRPr sz="1800"/>
            </a:lvl2pPr>
            <a:lvl3pPr marL="0" indent="914400">
              <a:spcBef>
                <a:spcPts val="400"/>
              </a:spcBef>
              <a:buSzTx/>
              <a:buFontTx/>
              <a:buNone/>
              <a:defRPr sz="1800"/>
            </a:lvl3pPr>
            <a:lvl4pPr marL="0" indent="1371600">
              <a:spcBef>
                <a:spcPts val="400"/>
              </a:spcBef>
              <a:buSzTx/>
              <a:buFontTx/>
              <a:buNone/>
              <a:defRPr sz="1800"/>
            </a:lvl4pPr>
            <a:lvl5pPr marL="0" indent="1828800">
              <a:spcBef>
                <a:spcPts val="400"/>
              </a:spcBef>
              <a:buSzTx/>
              <a:buFontTx/>
              <a:buNone/>
              <a:defRPr sz="1800"/>
            </a:lvl5pPr>
          </a:lstStyle>
          <a:p>
            <a:r>
              <a:t>Text Box 1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1" name="Text Placeholder 2"/>
          <p:cNvSpPr>
            <a:spLocks noGrp="1"/>
          </p:cNvSpPr>
          <p:nvPr>
            <p:ph type="body" sz="half" idx="21" hasCustomPrompt="1"/>
          </p:nvPr>
        </p:nvSpPr>
        <p:spPr>
          <a:xfrm>
            <a:off x="6107145" y="944137"/>
            <a:ext cx="2702316" cy="359069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400"/>
              </a:spcBef>
              <a:buSzTx/>
              <a:buFontTx/>
              <a:buNone/>
              <a:defRPr sz="1800"/>
            </a:lvl1pPr>
          </a:lstStyle>
          <a:p>
            <a:r>
              <a:t>Text Box 3</a:t>
            </a:r>
          </a:p>
        </p:txBody>
      </p:sp>
      <p:sp>
        <p:nvSpPr>
          <p:cNvPr id="42" name="Text Placeholder 2"/>
          <p:cNvSpPr>
            <a:spLocks noGrp="1"/>
          </p:cNvSpPr>
          <p:nvPr>
            <p:ph type="body" sz="half" idx="22" hasCustomPrompt="1"/>
          </p:nvPr>
        </p:nvSpPr>
        <p:spPr>
          <a:xfrm>
            <a:off x="3282172" y="944137"/>
            <a:ext cx="2702316" cy="359069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400"/>
              </a:spcBef>
              <a:buSzTx/>
              <a:buFontTx/>
              <a:buNone/>
              <a:defRPr sz="1800"/>
            </a:lvl1pPr>
          </a:lstStyle>
          <a:p>
            <a:r>
              <a:t>Text Box 2</a:t>
            </a:r>
          </a:p>
        </p:txBody>
      </p:sp>
      <p:sp>
        <p:nvSpPr>
          <p:cNvPr id="4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 Content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Title Text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251"/>
          </a:xfrm>
          <a:prstGeom prst="rect">
            <a:avLst/>
          </a:prstGeom>
        </p:spPr>
        <p:txBody>
          <a:bodyPr/>
          <a:lstStyle>
            <a:lvl1pPr algn="ctr">
              <a:defRPr sz="4400"/>
            </a:lvl1pPr>
          </a:lstStyle>
          <a:p>
            <a:r>
              <a:t>Title Text</a:t>
            </a:r>
          </a:p>
        </p:txBody>
      </p:sp>
      <p:sp>
        <p:nvSpPr>
          <p:cNvPr id="51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457200" y="1200150"/>
            <a:ext cx="4038600" cy="3394473"/>
          </a:xfrm>
          <a:prstGeom prst="rect">
            <a:avLst/>
          </a:prstGeom>
        </p:spPr>
        <p:txBody>
          <a:bodyPr/>
          <a:lstStyle>
            <a:lvl1pPr>
              <a:spcBef>
                <a:spcPts val="600"/>
              </a:spcBef>
              <a:defRPr sz="2800"/>
            </a:lvl1pPr>
            <a:lvl2pPr marL="790575" indent="-333375">
              <a:spcBef>
                <a:spcPts val="600"/>
              </a:spcBef>
              <a:defRPr sz="2800"/>
            </a:lvl2pPr>
            <a:lvl3pPr marL="1234439" indent="-320039">
              <a:spcBef>
                <a:spcPts val="600"/>
              </a:spcBef>
              <a:defRPr sz="2800"/>
            </a:lvl3pPr>
            <a:lvl4pPr marL="1727200" indent="-355600">
              <a:spcBef>
                <a:spcPts val="600"/>
              </a:spcBef>
              <a:defRPr sz="2800"/>
            </a:lvl4pPr>
            <a:lvl5pPr marL="2184400" indent="-355600">
              <a:spcBef>
                <a:spcPts val="600"/>
              </a:spcBef>
              <a:defRPr sz="2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D9D9D9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Title Text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251"/>
          </a:xfrm>
          <a:prstGeom prst="rect">
            <a:avLst/>
          </a:prstGeom>
        </p:spPr>
        <p:txBody>
          <a:bodyPr/>
          <a:lstStyle>
            <a:lvl1pPr>
              <a:defRPr sz="4400"/>
            </a:lvl1pPr>
          </a:lstStyle>
          <a:p>
            <a:r>
              <a:t>Title Text</a:t>
            </a:r>
          </a:p>
        </p:txBody>
      </p:sp>
      <p:sp>
        <p:nvSpPr>
          <p:cNvPr id="6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57200" y="1151334"/>
            <a:ext cx="4040188" cy="479823"/>
          </a:xfrm>
          <a:prstGeom prst="rect">
            <a:avLst/>
          </a:prstGeom>
        </p:spPr>
        <p:txBody>
          <a:bodyPr anchor="ctr"/>
          <a:lstStyle>
            <a:lvl1pPr marL="0" indent="0">
              <a:buSzTx/>
              <a:buFontTx/>
              <a:buNone/>
              <a:defRPr b="1"/>
            </a:lvl1pPr>
            <a:lvl2pPr marL="0" indent="457200">
              <a:buSzTx/>
              <a:buFontTx/>
              <a:buNone/>
              <a:defRPr b="1"/>
            </a:lvl2pPr>
            <a:lvl3pPr marL="0" indent="914400">
              <a:buSzTx/>
              <a:buFontTx/>
              <a:buNone/>
              <a:defRPr b="1"/>
            </a:lvl3pPr>
            <a:lvl4pPr marL="0" indent="1371600">
              <a:buSzTx/>
              <a:buFontTx/>
              <a:buNone/>
              <a:defRPr b="1"/>
            </a:lvl4pPr>
            <a:lvl5pPr marL="0" indent="1828800">
              <a:buSzTx/>
              <a:buFontTx/>
              <a:buNone/>
              <a:defRPr b="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1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4645026" y="1151334"/>
            <a:ext cx="4041776" cy="479823"/>
          </a:xfrm>
          <a:prstGeom prst="rect">
            <a:avLst/>
          </a:prstGeom>
        </p:spPr>
        <p:txBody>
          <a:bodyPr anchor="ctr"/>
          <a:lstStyle/>
          <a:p>
            <a:pPr marL="0" indent="0">
              <a:buSzTx/>
              <a:buFontTx/>
              <a:buNone/>
              <a:defRPr b="1"/>
            </a:pPr>
            <a:endParaRPr/>
          </a:p>
        </p:txBody>
      </p:sp>
      <p:sp>
        <p:nvSpPr>
          <p:cNvPr id="6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Title Text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251"/>
          </a:xfrm>
          <a:prstGeom prst="rect">
            <a:avLst/>
          </a:prstGeom>
        </p:spPr>
        <p:txBody>
          <a:bodyPr/>
          <a:lstStyle>
            <a:lvl1pPr>
              <a:defRPr sz="4400"/>
            </a:lvl1pPr>
          </a:lstStyle>
          <a:p>
            <a:r>
              <a:t>Title Text</a:t>
            </a:r>
          </a:p>
        </p:txBody>
      </p:sp>
      <p:sp>
        <p:nvSpPr>
          <p:cNvPr id="7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Click to Edit Master Title Style"/>
          <p:cNvSpPr txBox="1">
            <a:spLocks noGrp="1"/>
          </p:cNvSpPr>
          <p:nvPr>
            <p:ph type="title" hasCustomPrompt="1"/>
          </p:nvPr>
        </p:nvSpPr>
        <p:spPr>
          <a:xfrm>
            <a:off x="457201" y="204786"/>
            <a:ext cx="3008314" cy="871539"/>
          </a:xfrm>
          <a:prstGeom prst="rect">
            <a:avLst/>
          </a:prstGeom>
        </p:spPr>
        <p:txBody>
          <a:bodyPr anchor="b"/>
          <a:lstStyle>
            <a:lvl1pPr>
              <a:defRPr sz="2000" b="1"/>
            </a:lvl1pPr>
          </a:lstStyle>
          <a:p>
            <a:r>
              <a:t>Click to Edit Master Title Style</a:t>
            </a:r>
          </a:p>
        </p:txBody>
      </p:sp>
      <p:sp>
        <p:nvSpPr>
          <p:cNvPr id="85" name="Body Level One…"/>
          <p:cNvSpPr txBox="1">
            <a:spLocks noGrp="1"/>
          </p:cNvSpPr>
          <p:nvPr>
            <p:ph type="body" idx="1"/>
          </p:nvPr>
        </p:nvSpPr>
        <p:spPr>
          <a:xfrm>
            <a:off x="3575050" y="204788"/>
            <a:ext cx="5111750" cy="4389836"/>
          </a:xfrm>
          <a:prstGeom prst="rect">
            <a:avLst/>
          </a:prstGeom>
        </p:spPr>
        <p:txBody>
          <a:bodyPr/>
          <a:lstStyle>
            <a:lvl1pPr>
              <a:spcBef>
                <a:spcPts val="700"/>
              </a:spcBef>
              <a:defRPr sz="3200"/>
            </a:lvl1pPr>
            <a:lvl2pPr marL="783771" indent="-326571">
              <a:spcBef>
                <a:spcPts val="700"/>
              </a:spcBef>
              <a:defRPr sz="3200"/>
            </a:lvl2pPr>
            <a:lvl3pPr marL="1219200" indent="-304800">
              <a:spcBef>
                <a:spcPts val="700"/>
              </a:spcBef>
              <a:defRPr sz="3200"/>
            </a:lvl3pPr>
            <a:lvl4pPr marL="1737360" indent="-365760">
              <a:spcBef>
                <a:spcPts val="700"/>
              </a:spcBef>
              <a:defRPr sz="3200"/>
            </a:lvl4pPr>
            <a:lvl5pPr marL="2194560" indent="-365760">
              <a:spcBef>
                <a:spcPts val="700"/>
              </a:spcBef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6" name="Text Placeholder 3"/>
          <p:cNvSpPr>
            <a:spLocks noGrp="1"/>
          </p:cNvSpPr>
          <p:nvPr>
            <p:ph type="body" sz="half" idx="21"/>
          </p:nvPr>
        </p:nvSpPr>
        <p:spPr>
          <a:xfrm>
            <a:off x="457200" y="1076326"/>
            <a:ext cx="3008315" cy="3518297"/>
          </a:xfrm>
          <a:prstGeom prst="rect">
            <a:avLst/>
          </a:prstGeom>
        </p:spPr>
        <p:txBody>
          <a:bodyPr/>
          <a:lstStyle/>
          <a:p>
            <a:pPr marL="0" indent="0">
              <a:spcBef>
                <a:spcPts val="300"/>
              </a:spcBef>
              <a:buSzTx/>
              <a:buFontTx/>
              <a:buNone/>
              <a:defRPr sz="1400"/>
            </a:pPr>
            <a:endParaRPr/>
          </a:p>
        </p:txBody>
      </p:sp>
      <p:sp>
        <p:nvSpPr>
          <p:cNvPr id="8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6043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457200" y="906965"/>
            <a:ext cx="8229600" cy="36876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553200" y="4767262"/>
            <a:ext cx="358413" cy="350663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</p:sldLayoutIdLst>
  <p:transition spd="med"/>
  <p:txStyles>
    <p:titleStyle>
      <a:lvl1pPr marL="0" marR="0" indent="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9pPr>
    </p:titleStyle>
    <p:bodyStyle>
      <a:lvl1pPr marL="342900" marR="0" indent="-342900" algn="l" defTabSz="457200" rtl="0" latinLnBrk="0">
        <a:lnSpc>
          <a:spcPct val="100000"/>
        </a:lnSpc>
        <a:spcBef>
          <a:spcPts val="500"/>
        </a:spcBef>
        <a:spcAft>
          <a:spcPts val="0"/>
        </a:spcAft>
        <a:buClrTx/>
        <a:buSzPct val="100000"/>
        <a:buFont typeface="Arial"/>
        <a:buChar char="•"/>
        <a:tabLst/>
        <a:defRPr sz="24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1pPr>
      <a:lvl2pPr marL="800100" marR="0" indent="-342900" algn="l" defTabSz="457200" rtl="0" latinLnBrk="0">
        <a:lnSpc>
          <a:spcPct val="100000"/>
        </a:lnSpc>
        <a:spcBef>
          <a:spcPts val="500"/>
        </a:spcBef>
        <a:spcAft>
          <a:spcPts val="0"/>
        </a:spcAft>
        <a:buClrTx/>
        <a:buSzPct val="100000"/>
        <a:buFont typeface="Arial"/>
        <a:buChar char="–"/>
        <a:tabLst/>
        <a:defRPr sz="24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2pPr>
      <a:lvl3pPr marL="1188719" marR="0" indent="-274319" algn="l" defTabSz="457200" rtl="0" latinLnBrk="0">
        <a:lnSpc>
          <a:spcPct val="100000"/>
        </a:lnSpc>
        <a:spcBef>
          <a:spcPts val="500"/>
        </a:spcBef>
        <a:spcAft>
          <a:spcPts val="0"/>
        </a:spcAft>
        <a:buClrTx/>
        <a:buSzPct val="100000"/>
        <a:buFont typeface="Arial"/>
        <a:buChar char="•"/>
        <a:tabLst/>
        <a:defRPr sz="24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3pPr>
      <a:lvl4pPr marL="1676400" marR="0" indent="-304800" algn="l" defTabSz="457200" rtl="0" latinLnBrk="0">
        <a:lnSpc>
          <a:spcPct val="100000"/>
        </a:lnSpc>
        <a:spcBef>
          <a:spcPts val="500"/>
        </a:spcBef>
        <a:spcAft>
          <a:spcPts val="0"/>
        </a:spcAft>
        <a:buClrTx/>
        <a:buSzPct val="100000"/>
        <a:buFont typeface="Arial"/>
        <a:buChar char="–"/>
        <a:tabLst/>
        <a:defRPr sz="24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4pPr>
      <a:lvl5pPr marL="2133600" marR="0" indent="-304800" algn="l" defTabSz="457200" rtl="0" latinLnBrk="0">
        <a:lnSpc>
          <a:spcPct val="100000"/>
        </a:lnSpc>
        <a:spcBef>
          <a:spcPts val="500"/>
        </a:spcBef>
        <a:spcAft>
          <a:spcPts val="0"/>
        </a:spcAft>
        <a:buClrTx/>
        <a:buSzPct val="100000"/>
        <a:buFont typeface="Arial"/>
        <a:buChar char="»"/>
        <a:tabLst/>
        <a:defRPr sz="24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5pPr>
      <a:lvl6pPr marL="2560320" marR="0" indent="-274320" algn="l" defTabSz="457200" rtl="0" latinLnBrk="0">
        <a:lnSpc>
          <a:spcPct val="100000"/>
        </a:lnSpc>
        <a:spcBef>
          <a:spcPts val="500"/>
        </a:spcBef>
        <a:spcAft>
          <a:spcPts val="0"/>
        </a:spcAft>
        <a:buClrTx/>
        <a:buSzPct val="100000"/>
        <a:buFont typeface="Arial"/>
        <a:buChar char="•"/>
        <a:tabLst/>
        <a:defRPr sz="24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6pPr>
      <a:lvl7pPr marL="3017520" marR="0" indent="-274320" algn="l" defTabSz="457200" rtl="0" latinLnBrk="0">
        <a:lnSpc>
          <a:spcPct val="100000"/>
        </a:lnSpc>
        <a:spcBef>
          <a:spcPts val="500"/>
        </a:spcBef>
        <a:spcAft>
          <a:spcPts val="0"/>
        </a:spcAft>
        <a:buClrTx/>
        <a:buSzPct val="100000"/>
        <a:buFont typeface="Arial"/>
        <a:buChar char="•"/>
        <a:tabLst/>
        <a:defRPr sz="24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7pPr>
      <a:lvl8pPr marL="3474720" marR="0" indent="-274320" algn="l" defTabSz="457200" rtl="0" latinLnBrk="0">
        <a:lnSpc>
          <a:spcPct val="100000"/>
        </a:lnSpc>
        <a:spcBef>
          <a:spcPts val="500"/>
        </a:spcBef>
        <a:spcAft>
          <a:spcPts val="0"/>
        </a:spcAft>
        <a:buClrTx/>
        <a:buSzPct val="100000"/>
        <a:buFont typeface="Arial"/>
        <a:buChar char="•"/>
        <a:tabLst/>
        <a:defRPr sz="24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8pPr>
      <a:lvl9pPr marL="3931920" marR="0" indent="-274320" algn="l" defTabSz="457200" rtl="0" latinLnBrk="0">
        <a:lnSpc>
          <a:spcPct val="100000"/>
        </a:lnSpc>
        <a:spcBef>
          <a:spcPts val="500"/>
        </a:spcBef>
        <a:spcAft>
          <a:spcPts val="0"/>
        </a:spcAft>
        <a:buClrTx/>
        <a:buSzPct val="100000"/>
        <a:buFont typeface="Arial"/>
        <a:buChar char="•"/>
        <a:tabLst/>
        <a:defRPr sz="24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9pPr>
    </p:bodyStyle>
    <p:otherStyle>
      <a:lvl1pPr marL="0" marR="0" indent="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45720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91440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137160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182880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228600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274320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320040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365760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1.pn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Title 1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>
            <a:lvl1pPr defTabSz="365760">
              <a:defRPr sz="3520" b="1"/>
            </a:lvl1pPr>
          </a:lstStyle>
          <a:p>
            <a:r>
              <a:t>MazeMap Indoor Maps and Wayfinding</a:t>
            </a:r>
          </a:p>
        </p:txBody>
      </p:sp>
      <p:sp>
        <p:nvSpPr>
          <p:cNvPr id="200" name="Subtitle 2"/>
          <p:cNvSpPr txBox="1">
            <a:spLocks noGrp="1"/>
          </p:cNvSpPr>
          <p:nvPr>
            <p:ph type="subTitle" sz="quarter" idx="1"/>
          </p:nvPr>
        </p:nvSpPr>
        <p:spPr>
          <a:xfrm>
            <a:off x="685800" y="2914650"/>
            <a:ext cx="6400800" cy="1314450"/>
          </a:xfrm>
          <a:prstGeom prst="rect">
            <a:avLst/>
          </a:prstGeom>
        </p:spPr>
        <p:txBody>
          <a:bodyPr/>
          <a:lstStyle/>
          <a:p>
            <a:r>
              <a:t>TU Dublin</a:t>
            </a: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4" name="Picture Placeholder 2" descr="Picture Placeholder 2"/>
          <p:cNvPicPr>
            <a:picLocks noGrp="1" noChangeAspect="1"/>
          </p:cNvPicPr>
          <p:nvPr>
            <p:ph type="pic" idx="21"/>
          </p:nvPr>
        </p:nvPicPr>
        <p:blipFill>
          <a:blip r:embed="rId2">
            <a:alphaModFix amt="70000"/>
            <a:extLst/>
          </a:blip>
          <a:srcRect/>
          <a:stretch>
            <a:fillRect/>
          </a:stretch>
        </p:blipFill>
        <p:spPr>
          <a:xfrm>
            <a:off x="255441" y="491529"/>
            <a:ext cx="2019019" cy="4160558"/>
          </a:xfrm>
          <a:prstGeom prst="rect">
            <a:avLst/>
          </a:prstGeom>
          <a:effectLst>
            <a:outerShdw blurRad="1270000" dist="51582" dir="5400000" rotWithShape="0">
              <a:srgbClr val="000000"/>
            </a:outerShdw>
          </a:effectLst>
        </p:spPr>
      </p:pic>
      <p:sp>
        <p:nvSpPr>
          <p:cNvPr id="265" name="Text Placeholder 3"/>
          <p:cNvSpPr txBox="1">
            <a:spLocks noGrp="1"/>
          </p:cNvSpPr>
          <p:nvPr>
            <p:ph type="body" sz="quarter" idx="1"/>
          </p:nvPr>
        </p:nvSpPr>
        <p:spPr>
          <a:xfrm>
            <a:off x="2401521" y="472166"/>
            <a:ext cx="2018904" cy="2148288"/>
          </a:xfrm>
          <a:prstGeom prst="rect">
            <a:avLst/>
          </a:prstGeom>
        </p:spPr>
        <p:txBody>
          <a:bodyPr>
            <a:normAutofit fontScale="92500"/>
          </a:bodyPr>
          <a:lstStyle/>
          <a:p>
            <a:pPr>
              <a:defRPr sz="1800" b="1"/>
            </a:pPr>
            <a:r>
              <a:rPr dirty="0"/>
              <a:t>Point A</a:t>
            </a:r>
          </a:p>
          <a:p>
            <a:endParaRPr dirty="0"/>
          </a:p>
          <a:p>
            <a:r>
              <a:rPr dirty="0"/>
              <a:t>Click and mark the room you want to navigate from</a:t>
            </a:r>
          </a:p>
          <a:p>
            <a:endParaRPr dirty="0"/>
          </a:p>
          <a:p>
            <a:r>
              <a:rPr dirty="0"/>
              <a:t>Press the “</a:t>
            </a:r>
            <a:r>
              <a:rPr b="1" dirty="0"/>
              <a:t>Directions</a:t>
            </a:r>
            <a:r>
              <a:rPr dirty="0"/>
              <a:t>” button </a:t>
            </a:r>
            <a:r>
              <a:rPr lang="en-IE" dirty="0" smtClean="0"/>
              <a:t>here to create a pathway to desired location.</a:t>
            </a:r>
            <a:endParaRPr dirty="0"/>
          </a:p>
        </p:txBody>
      </p:sp>
      <p:pic>
        <p:nvPicPr>
          <p:cNvPr id="266" name="IMG_3399.PNG" descr="IMG_3399.PNG"/>
          <p:cNvPicPr>
            <a:picLocks noChangeAspect="1"/>
          </p:cNvPicPr>
          <p:nvPr/>
        </p:nvPicPr>
        <p:blipFill>
          <a:blip r:embed="rId3">
            <a:alphaModFix amt="70000"/>
            <a:extLst/>
          </a:blip>
          <a:srcRect t="4664"/>
          <a:stretch>
            <a:fillRect/>
          </a:stretch>
        </p:blipFill>
        <p:spPr>
          <a:xfrm>
            <a:off x="4549757" y="489148"/>
            <a:ext cx="2018801" cy="4165109"/>
          </a:xfrm>
          <a:prstGeom prst="rect">
            <a:avLst/>
          </a:prstGeom>
          <a:ln w="12700">
            <a:miter lim="400000"/>
          </a:ln>
          <a:effectLst>
            <a:outerShdw blurRad="1270000" dist="51582" dir="5400000" rotWithShape="0">
              <a:srgbClr val="000000"/>
            </a:outerShdw>
          </a:effectLst>
        </p:spPr>
      </p:pic>
      <p:sp>
        <p:nvSpPr>
          <p:cNvPr id="267" name="Text Placeholder 3"/>
          <p:cNvSpPr txBox="1"/>
          <p:nvPr/>
        </p:nvSpPr>
        <p:spPr>
          <a:xfrm>
            <a:off x="6780455" y="2001946"/>
            <a:ext cx="2368411" cy="27591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/>
          <a:p>
            <a:pPr>
              <a:spcBef>
                <a:spcPts val="300"/>
              </a:spcBef>
              <a:defRPr b="1">
                <a:solidFill>
                  <a:srgbClr val="FFFFFF"/>
                </a:solidFill>
              </a:defRPr>
            </a:pPr>
            <a:r>
              <a:rPr dirty="0"/>
              <a:t>Point B</a:t>
            </a:r>
          </a:p>
          <a:p>
            <a:pPr>
              <a:spcBef>
                <a:spcPts val="300"/>
              </a:spcBef>
              <a:defRPr sz="1400">
                <a:solidFill>
                  <a:srgbClr val="FFFFFF"/>
                </a:solidFill>
              </a:defRPr>
            </a:pPr>
            <a:endParaRPr dirty="0"/>
          </a:p>
          <a:p>
            <a:pPr>
              <a:spcBef>
                <a:spcPts val="300"/>
              </a:spcBef>
              <a:defRPr sz="1400">
                <a:solidFill>
                  <a:srgbClr val="FFFFFF"/>
                </a:solidFill>
              </a:defRPr>
            </a:pPr>
            <a:r>
              <a:rPr dirty="0"/>
              <a:t>Click on your destination in the map to place </a:t>
            </a:r>
            <a:r>
              <a:rPr b="1" dirty="0"/>
              <a:t>Point B.</a:t>
            </a:r>
          </a:p>
          <a:p>
            <a:pPr>
              <a:spcBef>
                <a:spcPts val="300"/>
              </a:spcBef>
              <a:defRPr sz="1400">
                <a:solidFill>
                  <a:srgbClr val="FFFFFF"/>
                </a:solidFill>
              </a:defRPr>
            </a:pPr>
            <a:endParaRPr b="1" dirty="0"/>
          </a:p>
          <a:p>
            <a:pPr>
              <a:spcBef>
                <a:spcPts val="300"/>
              </a:spcBef>
              <a:defRPr sz="1400">
                <a:solidFill>
                  <a:srgbClr val="FFFFFF"/>
                </a:solidFill>
              </a:defRPr>
            </a:pPr>
            <a:r>
              <a:rPr dirty="0"/>
              <a:t>The map is now showing a blue path-line from A to B, and a description is located at the bottom of the screen.</a:t>
            </a:r>
          </a:p>
        </p:txBody>
      </p:sp>
      <p:sp>
        <p:nvSpPr>
          <p:cNvPr id="271" name="Connection Line"/>
          <p:cNvSpPr/>
          <p:nvPr/>
        </p:nvSpPr>
        <p:spPr>
          <a:xfrm>
            <a:off x="2447419" y="2446279"/>
            <a:ext cx="1305589" cy="182701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339" h="21600" extrusionOk="0">
                <a:moveTo>
                  <a:pt x="0" y="21600"/>
                </a:moveTo>
                <a:cubicBezTo>
                  <a:pt x="14885" y="18813"/>
                  <a:pt x="21600" y="11613"/>
                  <a:pt x="20145" y="0"/>
                </a:cubicBezTo>
              </a:path>
            </a:pathLst>
          </a:custGeom>
          <a:ln w="50800">
            <a:solidFill>
              <a:srgbClr val="FFFFFF"/>
            </a:solidFill>
            <a:headEnd type="stealth"/>
          </a:ln>
          <a:effectLst>
            <a:outerShdw blurRad="63500" dir="5400000" rotWithShape="0">
              <a:srgbClr val="000000"/>
            </a:outerShdw>
          </a:effectLst>
        </p:spPr>
        <p:txBody>
          <a:bodyPr/>
          <a:lstStyle/>
          <a:p>
            <a:endParaRPr/>
          </a:p>
        </p:txBody>
      </p:sp>
      <p:pic>
        <p:nvPicPr>
          <p:cNvPr id="269" name="Picture Placeholder 2" descr="Picture Placeholder 2"/>
          <p:cNvPicPr>
            <a:picLocks noChangeAspect="1"/>
          </p:cNvPicPr>
          <p:nvPr/>
        </p:nvPicPr>
        <p:blipFill>
          <a:blip r:embed="rId2">
            <a:extLst/>
          </a:blip>
          <a:srcRect t="73844" b="3674"/>
          <a:stretch>
            <a:fillRect/>
          </a:stretch>
        </p:blipFill>
        <p:spPr>
          <a:xfrm>
            <a:off x="255441" y="3559790"/>
            <a:ext cx="2019019" cy="935363"/>
          </a:xfrm>
          <a:prstGeom prst="rect">
            <a:avLst/>
          </a:prstGeom>
          <a:ln w="12700">
            <a:miter lim="400000"/>
          </a:ln>
          <a:effectLst>
            <a:outerShdw blurRad="495300" dir="5400000" rotWithShape="0">
              <a:srgbClr val="000000"/>
            </a:outerShdw>
          </a:effectLst>
        </p:spPr>
      </p:pic>
      <p:pic>
        <p:nvPicPr>
          <p:cNvPr id="270" name="IMG_3399.PNG" descr="IMG_3399.PNG"/>
          <p:cNvPicPr>
            <a:picLocks noChangeAspect="1"/>
          </p:cNvPicPr>
          <p:nvPr/>
        </p:nvPicPr>
        <p:blipFill>
          <a:blip r:embed="rId3">
            <a:extLst/>
          </a:blip>
          <a:srcRect t="20419" b="3990"/>
          <a:stretch>
            <a:fillRect/>
          </a:stretch>
        </p:blipFill>
        <p:spPr>
          <a:xfrm>
            <a:off x="4549757" y="1151547"/>
            <a:ext cx="2018801" cy="3302472"/>
          </a:xfrm>
          <a:prstGeom prst="rect">
            <a:avLst/>
          </a:prstGeom>
          <a:ln w="12700">
            <a:miter lim="400000"/>
          </a:ln>
          <a:effectLst>
            <a:outerShdw blurRad="1270000" dist="51582" dir="5400000" rotWithShape="0">
              <a:srgbClr val="000000">
                <a:alpha val="23993"/>
              </a:srgbClr>
            </a:outerShdw>
          </a:effectLst>
        </p:spPr>
      </p:pic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3" name="IMG_3405.PNG" descr="IMG_3405.PNG"/>
          <p:cNvPicPr>
            <a:picLocks noChangeAspect="1"/>
          </p:cNvPicPr>
          <p:nvPr/>
        </p:nvPicPr>
        <p:blipFill>
          <a:blip r:embed="rId2">
            <a:alphaModFix amt="73965"/>
            <a:extLst/>
          </a:blip>
          <a:srcRect t="15395" b="4418"/>
          <a:stretch>
            <a:fillRect/>
          </a:stretch>
        </p:blipFill>
        <p:spPr>
          <a:xfrm>
            <a:off x="195950" y="504229"/>
            <a:ext cx="2382821" cy="4134942"/>
          </a:xfrm>
          <a:prstGeom prst="rect">
            <a:avLst/>
          </a:prstGeom>
          <a:ln w="12700">
            <a:miter lim="400000"/>
          </a:ln>
          <a:effectLst>
            <a:outerShdw blurRad="1270000" dist="51582" dir="5400000" rotWithShape="0">
              <a:srgbClr val="000000"/>
            </a:outerShdw>
          </a:effectLst>
        </p:spPr>
      </p:pic>
      <p:sp>
        <p:nvSpPr>
          <p:cNvPr id="274" name="Text Placeholder 3"/>
          <p:cNvSpPr txBox="1">
            <a:spLocks noGrp="1"/>
          </p:cNvSpPr>
          <p:nvPr>
            <p:ph type="body" sz="quarter" idx="1"/>
          </p:nvPr>
        </p:nvSpPr>
        <p:spPr>
          <a:xfrm>
            <a:off x="2842389" y="651186"/>
            <a:ext cx="2429026" cy="3586901"/>
          </a:xfrm>
          <a:prstGeom prst="rect">
            <a:avLst/>
          </a:prstGeom>
        </p:spPr>
        <p:txBody>
          <a:bodyPr/>
          <a:lstStyle/>
          <a:p>
            <a:r>
              <a:t>You can change </a:t>
            </a:r>
            <a:r>
              <a:rPr b="1"/>
              <a:t>Point A</a:t>
            </a:r>
            <a:r>
              <a:t> or </a:t>
            </a:r>
            <a:r>
              <a:rPr b="1"/>
              <a:t>B</a:t>
            </a:r>
            <a:r>
              <a:t> by selecting a new room on the map. </a:t>
            </a:r>
          </a:p>
          <a:p>
            <a:endParaRPr/>
          </a:p>
          <a:p>
            <a:r>
              <a:t>The new start/end point can be set to any floor, building or campus with a click or search.</a:t>
            </a:r>
          </a:p>
          <a:p>
            <a:endParaRPr/>
          </a:p>
          <a:p>
            <a:endParaRPr/>
          </a:p>
          <a:p>
            <a:endParaRPr/>
          </a:p>
          <a:p>
            <a:endParaRPr/>
          </a:p>
          <a:p>
            <a:endParaRPr/>
          </a:p>
        </p:txBody>
      </p:sp>
      <p:pic>
        <p:nvPicPr>
          <p:cNvPr id="275" name="IMG_3405.PNG" descr="IMG_3405.PNG"/>
          <p:cNvPicPr>
            <a:picLocks noChangeAspect="1"/>
          </p:cNvPicPr>
          <p:nvPr/>
        </p:nvPicPr>
        <p:blipFill>
          <a:blip r:embed="rId2">
            <a:alphaModFix amt="67479"/>
            <a:extLst/>
          </a:blip>
          <a:srcRect t="14818" r="31504" b="69236"/>
          <a:stretch>
            <a:fillRect/>
          </a:stretch>
        </p:blipFill>
        <p:spPr>
          <a:xfrm>
            <a:off x="6112857" y="1803454"/>
            <a:ext cx="2382859" cy="1200438"/>
          </a:xfrm>
          <a:prstGeom prst="rect">
            <a:avLst/>
          </a:prstGeom>
          <a:ln w="12700">
            <a:miter lim="400000"/>
          </a:ln>
          <a:effectLst>
            <a:outerShdw blurRad="355600" rotWithShape="0">
              <a:srgbClr val="000000">
                <a:alpha val="75000"/>
              </a:srgbClr>
            </a:outerShdw>
          </a:effectLst>
        </p:spPr>
      </p:pic>
      <p:pic>
        <p:nvPicPr>
          <p:cNvPr id="276" name="IMG_7B205F321755-1.jpeg" descr="IMG_7B205F321755-1.jpeg"/>
          <p:cNvPicPr>
            <a:picLocks noChangeAspect="1"/>
          </p:cNvPicPr>
          <p:nvPr/>
        </p:nvPicPr>
        <p:blipFill>
          <a:blip r:embed="rId3">
            <a:alphaModFix amt="77995"/>
            <a:extLst/>
          </a:blip>
          <a:srcRect r="29435"/>
          <a:stretch>
            <a:fillRect/>
          </a:stretch>
        </p:blipFill>
        <p:spPr>
          <a:xfrm>
            <a:off x="6089640" y="3158497"/>
            <a:ext cx="2429176" cy="1218106"/>
          </a:xfrm>
          <a:prstGeom prst="rect">
            <a:avLst/>
          </a:prstGeom>
          <a:ln w="12700">
            <a:miter lim="400000"/>
          </a:ln>
          <a:effectLst>
            <a:outerShdw blurRad="355600" rotWithShape="0">
              <a:srgbClr val="000000">
                <a:alpha val="75000"/>
              </a:srgbClr>
            </a:outerShdw>
          </a:effectLst>
        </p:spPr>
      </p:pic>
      <p:sp>
        <p:nvSpPr>
          <p:cNvPr id="277" name="Text Placeholder 3"/>
          <p:cNvSpPr txBox="1"/>
          <p:nvPr/>
        </p:nvSpPr>
        <p:spPr>
          <a:xfrm>
            <a:off x="2842389" y="3821043"/>
            <a:ext cx="2179618" cy="5687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>
            <a:lvl1pPr defTabSz="379475">
              <a:spcBef>
                <a:spcPts val="200"/>
              </a:spcBef>
              <a:defRPr sz="1162">
                <a:solidFill>
                  <a:srgbClr val="FFFFFF"/>
                </a:solidFill>
              </a:defRPr>
            </a:lvl1pPr>
          </a:lstStyle>
          <a:p>
            <a:r>
              <a:t>Use the search-bar to find a room ID, room type or category.</a:t>
            </a:r>
          </a:p>
        </p:txBody>
      </p:sp>
      <p:pic>
        <p:nvPicPr>
          <p:cNvPr id="278" name="IMG_C54AB1577073-1.jpeg" descr="IMG_C54AB1577073-1.jpeg"/>
          <p:cNvPicPr>
            <a:picLocks noChangeAspect="1"/>
          </p:cNvPicPr>
          <p:nvPr/>
        </p:nvPicPr>
        <p:blipFill>
          <a:blip r:embed="rId4">
            <a:alphaModFix amt="70000"/>
            <a:extLst/>
          </a:blip>
          <a:stretch>
            <a:fillRect/>
          </a:stretch>
        </p:blipFill>
        <p:spPr>
          <a:xfrm>
            <a:off x="2842389" y="2605253"/>
            <a:ext cx="2583663" cy="940718"/>
          </a:xfrm>
          <a:prstGeom prst="rect">
            <a:avLst/>
          </a:prstGeom>
          <a:ln w="12700">
            <a:miter lim="400000"/>
          </a:ln>
          <a:effectLst>
            <a:outerShdw blurRad="50800" dist="63500" dir="2700000" rotWithShape="0">
              <a:srgbClr val="000000">
                <a:alpha val="1152"/>
              </a:srgbClr>
            </a:outerShdw>
          </a:effectLst>
        </p:spPr>
      </p:pic>
      <p:sp>
        <p:nvSpPr>
          <p:cNvPr id="279" name="Text Placeholder 3"/>
          <p:cNvSpPr txBox="1"/>
          <p:nvPr/>
        </p:nvSpPr>
        <p:spPr>
          <a:xfrm>
            <a:off x="6334222" y="1135240"/>
            <a:ext cx="1264842" cy="5137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 lnSpcReduction="10000"/>
          </a:bodyPr>
          <a:lstStyle/>
          <a:p>
            <a:pPr algn="ctr">
              <a:spcBef>
                <a:spcPts val="300"/>
              </a:spcBef>
              <a:defRPr sz="1400">
                <a:solidFill>
                  <a:srgbClr val="FFFFFF"/>
                </a:solidFill>
              </a:defRPr>
            </a:pPr>
            <a:r>
              <a:t>Click to swap  </a:t>
            </a:r>
            <a:r>
              <a:rPr b="1"/>
              <a:t>Point A </a:t>
            </a:r>
            <a:r>
              <a:t>and </a:t>
            </a:r>
            <a:r>
              <a:rPr b="1"/>
              <a:t>B</a:t>
            </a:r>
          </a:p>
        </p:txBody>
      </p:sp>
      <p:pic>
        <p:nvPicPr>
          <p:cNvPr id="287" name="Connection Line" descr="Connection Line"/>
          <p:cNvPicPr>
            <a:picLocks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8660853" y="1801983"/>
            <a:ext cx="305412" cy="1062139"/>
          </a:xfrm>
          <a:prstGeom prst="rect">
            <a:avLst/>
          </a:prstGeom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</p:pic>
      <p:pic>
        <p:nvPicPr>
          <p:cNvPr id="288" name="Connection Line" descr="Connection Line"/>
          <p:cNvPicPr>
            <a:picLocks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5689652" y="3338400"/>
            <a:ext cx="312130" cy="841468"/>
          </a:xfrm>
          <a:prstGeom prst="rect">
            <a:avLst/>
          </a:prstGeom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</p:pic>
      <p:pic>
        <p:nvPicPr>
          <p:cNvPr id="282" name="IMG_7B205F321755-1.jpeg" descr="IMG_7B205F321755-1.jpeg"/>
          <p:cNvPicPr>
            <a:picLocks noChangeAspect="1"/>
          </p:cNvPicPr>
          <p:nvPr/>
        </p:nvPicPr>
        <p:blipFill>
          <a:blip r:embed="rId3">
            <a:extLst/>
          </a:blip>
          <a:srcRect t="45388" r="88003" b="11002"/>
          <a:stretch>
            <a:fillRect/>
          </a:stretch>
        </p:blipFill>
        <p:spPr>
          <a:xfrm>
            <a:off x="6178724" y="2418303"/>
            <a:ext cx="320363" cy="412080"/>
          </a:xfrm>
          <a:prstGeom prst="rect">
            <a:avLst/>
          </a:prstGeom>
          <a:ln w="101600">
            <a:solidFill>
              <a:srgbClr val="FFFFFF"/>
            </a:solidFill>
            <a:miter lim="400000"/>
          </a:ln>
          <a:effectLst>
            <a:outerShdw blurRad="698500" dist="7265" dir="5400000" rotWithShape="0">
              <a:srgbClr val="000000">
                <a:alpha val="66420"/>
              </a:srgbClr>
            </a:outerShdw>
          </a:effectLst>
        </p:spPr>
      </p:pic>
      <p:pic>
        <p:nvPicPr>
          <p:cNvPr id="289" name="Connection Line" descr="Connection Line"/>
          <p:cNvPicPr>
            <a:picLocks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6130460" y="1565423"/>
            <a:ext cx="222810" cy="740359"/>
          </a:xfrm>
          <a:prstGeom prst="rect">
            <a:avLst/>
          </a:prstGeom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</p:pic>
      <p:pic>
        <p:nvPicPr>
          <p:cNvPr id="284" name="IMG_3405.PNG" descr="IMG_3405.PNG"/>
          <p:cNvPicPr>
            <a:picLocks noChangeAspect="1"/>
          </p:cNvPicPr>
          <p:nvPr/>
        </p:nvPicPr>
        <p:blipFill>
          <a:blip r:embed="rId2">
            <a:extLst/>
          </a:blip>
          <a:srcRect l="29800" t="58186" r="25668" b="29503"/>
          <a:stretch>
            <a:fillRect/>
          </a:stretch>
        </p:blipFill>
        <p:spPr>
          <a:xfrm>
            <a:off x="813649" y="2697191"/>
            <a:ext cx="1264802" cy="756702"/>
          </a:xfrm>
          <a:prstGeom prst="rect">
            <a:avLst/>
          </a:prstGeom>
          <a:ln w="12700">
            <a:miter lim="400000"/>
          </a:ln>
          <a:effectLst>
            <a:outerShdw blurRad="203200" dist="24089" dir="5400000" rotWithShape="0">
              <a:srgbClr val="000000"/>
            </a:outerShdw>
          </a:effectLst>
        </p:spPr>
      </p:pic>
      <p:pic>
        <p:nvPicPr>
          <p:cNvPr id="285" name="IMG_C54AB1577073-1.jpeg" descr="IMG_C54AB1577073-1.jpeg"/>
          <p:cNvPicPr>
            <a:picLocks noChangeAspect="1"/>
          </p:cNvPicPr>
          <p:nvPr/>
        </p:nvPicPr>
        <p:blipFill>
          <a:blip r:embed="rId4">
            <a:extLst/>
          </a:blip>
          <a:srcRect t="39561"/>
          <a:stretch>
            <a:fillRect/>
          </a:stretch>
        </p:blipFill>
        <p:spPr>
          <a:xfrm>
            <a:off x="2842389" y="3034247"/>
            <a:ext cx="2583663" cy="568559"/>
          </a:xfrm>
          <a:prstGeom prst="rect">
            <a:avLst/>
          </a:prstGeom>
          <a:ln w="12700">
            <a:miter lim="400000"/>
          </a:ln>
          <a:effectLst>
            <a:outerShdw blurRad="482600" dist="63500" dir="2700000" rotWithShape="0">
              <a:srgbClr val="000000"/>
            </a:outerShdw>
          </a:effectLst>
        </p:spPr>
      </p:pic>
      <p:pic>
        <p:nvPicPr>
          <p:cNvPr id="286" name="IMG_7B205F321755-1.jpeg" descr="IMG_7B205F321755-1.jpeg"/>
          <p:cNvPicPr>
            <a:picLocks noChangeAspect="1"/>
          </p:cNvPicPr>
          <p:nvPr/>
        </p:nvPicPr>
        <p:blipFill>
          <a:blip r:embed="rId3">
            <a:extLst/>
          </a:blip>
          <a:srcRect l="11808" t="44418" r="27615" b="10001"/>
          <a:stretch>
            <a:fillRect/>
          </a:stretch>
        </p:blipFill>
        <p:spPr>
          <a:xfrm>
            <a:off x="6446354" y="3695477"/>
            <a:ext cx="2085298" cy="555203"/>
          </a:xfrm>
          <a:prstGeom prst="rect">
            <a:avLst/>
          </a:prstGeom>
          <a:ln w="12700">
            <a:miter lim="400000"/>
          </a:ln>
          <a:effectLst>
            <a:outerShdw blurRad="355600" rotWithShape="0">
              <a:srgbClr val="000000">
                <a:alpha val="75000"/>
              </a:srgbClr>
            </a:outerShdw>
          </a:effectLst>
        </p:spPr>
      </p:pic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Title 1"/>
          <p:cNvSpPr txBox="1">
            <a:spLocks noGrp="1"/>
          </p:cNvSpPr>
          <p:nvPr>
            <p:ph type="title"/>
          </p:nvPr>
        </p:nvSpPr>
        <p:spPr>
          <a:xfrm>
            <a:off x="389850" y="1539814"/>
            <a:ext cx="6393068" cy="2063872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b="1" dirty="0"/>
              <a:t>Finding </a:t>
            </a:r>
            <a:r>
              <a:rPr lang="en-IE" b="1" dirty="0" smtClean="0"/>
              <a:t>a Space/</a:t>
            </a:r>
            <a:r>
              <a:rPr b="1" dirty="0" smtClean="0"/>
              <a:t>Room</a:t>
            </a:r>
            <a:r>
              <a:rPr lang="en-IE" b="1" dirty="0" smtClean="0"/>
              <a:t>/Nearest Coffee Station</a:t>
            </a:r>
            <a:endParaRPr b="1" dirty="0"/>
          </a:p>
        </p:txBody>
      </p:sp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Text Placeholder 3"/>
          <p:cNvSpPr txBox="1"/>
          <p:nvPr/>
        </p:nvSpPr>
        <p:spPr>
          <a:xfrm>
            <a:off x="311184" y="879286"/>
            <a:ext cx="4291436" cy="33849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/>
          <a:p>
            <a:pPr>
              <a:spcBef>
                <a:spcPts val="300"/>
              </a:spcBef>
              <a:defRPr sz="1400">
                <a:solidFill>
                  <a:srgbClr val="FFFFFF"/>
                </a:solidFill>
              </a:defRPr>
            </a:pPr>
            <a:r>
              <a:rPr dirty="0"/>
              <a:t>All rooms </a:t>
            </a:r>
            <a:r>
              <a:rPr lang="en-IE" dirty="0" smtClean="0"/>
              <a:t>are </a:t>
            </a:r>
            <a:r>
              <a:rPr dirty="0" smtClean="0"/>
              <a:t>identified </a:t>
            </a:r>
            <a:r>
              <a:rPr dirty="0"/>
              <a:t>by a searchable </a:t>
            </a:r>
            <a:r>
              <a:rPr b="1" dirty="0"/>
              <a:t>Room </a:t>
            </a:r>
            <a:r>
              <a:rPr lang="en-IE" b="1" dirty="0" smtClean="0"/>
              <a:t>Number</a:t>
            </a:r>
            <a:r>
              <a:rPr lang="en-IE" dirty="0"/>
              <a:t> </a:t>
            </a:r>
            <a:r>
              <a:rPr dirty="0" smtClean="0"/>
              <a:t>located </a:t>
            </a:r>
            <a:r>
              <a:rPr dirty="0"/>
              <a:t>on the map by using the top search-bar.</a:t>
            </a:r>
          </a:p>
          <a:p>
            <a:pPr>
              <a:spcBef>
                <a:spcPts val="300"/>
              </a:spcBef>
              <a:defRPr sz="1400">
                <a:solidFill>
                  <a:srgbClr val="FFFFFF"/>
                </a:solidFill>
              </a:defRPr>
            </a:pPr>
            <a:r>
              <a:rPr dirty="0"/>
              <a:t>You can find the room you are looking for by using this in the search bar</a:t>
            </a:r>
          </a:p>
          <a:p>
            <a:pPr>
              <a:spcBef>
                <a:spcPts val="300"/>
              </a:spcBef>
              <a:defRPr sz="1400">
                <a:solidFill>
                  <a:srgbClr val="FFFFFF"/>
                </a:solidFill>
              </a:defRPr>
            </a:pPr>
            <a:endParaRPr dirty="0"/>
          </a:p>
          <a:p>
            <a:pPr>
              <a:spcBef>
                <a:spcPts val="300"/>
              </a:spcBef>
              <a:defRPr sz="1400">
                <a:solidFill>
                  <a:srgbClr val="FFFFFF"/>
                </a:solidFill>
              </a:defRPr>
            </a:pPr>
            <a:r>
              <a:rPr dirty="0"/>
              <a:t>In addition to the Room </a:t>
            </a:r>
            <a:r>
              <a:rPr lang="en-IE" dirty="0" smtClean="0"/>
              <a:t>Number</a:t>
            </a:r>
            <a:r>
              <a:rPr dirty="0" smtClean="0"/>
              <a:t>, </a:t>
            </a:r>
            <a:r>
              <a:rPr dirty="0"/>
              <a:t>most rooms </a:t>
            </a:r>
            <a:r>
              <a:rPr lang="en-IE" dirty="0" smtClean="0"/>
              <a:t>are</a:t>
            </a:r>
            <a:r>
              <a:rPr dirty="0" smtClean="0"/>
              <a:t> </a:t>
            </a:r>
            <a:r>
              <a:rPr dirty="0"/>
              <a:t>also </a:t>
            </a:r>
            <a:r>
              <a:rPr dirty="0" err="1"/>
              <a:t>categorised</a:t>
            </a:r>
            <a:r>
              <a:rPr dirty="0"/>
              <a:t> with a </a:t>
            </a:r>
            <a:r>
              <a:rPr b="1" dirty="0"/>
              <a:t>POI Category</a:t>
            </a:r>
            <a:r>
              <a:rPr dirty="0"/>
              <a:t> </a:t>
            </a:r>
            <a:r>
              <a:rPr lang="en-IE" i="1" dirty="0" smtClean="0"/>
              <a:t>(Point of Interest)</a:t>
            </a:r>
            <a:r>
              <a:rPr lang="en-IE" dirty="0" smtClean="0"/>
              <a:t> </a:t>
            </a:r>
            <a:r>
              <a:rPr dirty="0" smtClean="0"/>
              <a:t>and other </a:t>
            </a:r>
            <a:r>
              <a:rPr dirty="0"/>
              <a:t>searchable </a:t>
            </a:r>
            <a:r>
              <a:rPr lang="en-IE" dirty="0" smtClean="0"/>
              <a:t>associated </a:t>
            </a:r>
            <a:r>
              <a:rPr dirty="0" smtClean="0"/>
              <a:t>words </a:t>
            </a:r>
            <a:r>
              <a:rPr dirty="0"/>
              <a:t>associated.</a:t>
            </a:r>
          </a:p>
          <a:p>
            <a:pPr>
              <a:spcBef>
                <a:spcPts val="300"/>
              </a:spcBef>
              <a:defRPr sz="1400">
                <a:solidFill>
                  <a:srgbClr val="FFFFFF"/>
                </a:solidFill>
              </a:defRPr>
            </a:pPr>
            <a:endParaRPr dirty="0"/>
          </a:p>
          <a:p>
            <a:pPr>
              <a:spcBef>
                <a:spcPts val="300"/>
              </a:spcBef>
              <a:defRPr sz="1400">
                <a:solidFill>
                  <a:srgbClr val="FFFFFF"/>
                </a:solidFill>
              </a:defRPr>
            </a:pPr>
            <a:r>
              <a:rPr dirty="0"/>
              <a:t>Use the </a:t>
            </a:r>
            <a:r>
              <a:rPr sz="1700" dirty="0"/>
              <a:t>S</a:t>
            </a:r>
            <a:r>
              <a:rPr sz="1700" b="1" dirty="0"/>
              <a:t>earch</a:t>
            </a:r>
            <a:r>
              <a:rPr dirty="0"/>
              <a:t> feature to find a </a:t>
            </a:r>
            <a:r>
              <a:rPr b="1" dirty="0"/>
              <a:t>building</a:t>
            </a:r>
            <a:r>
              <a:rPr dirty="0"/>
              <a:t>, </a:t>
            </a:r>
            <a:r>
              <a:rPr b="1" dirty="0"/>
              <a:t>room</a:t>
            </a:r>
            <a:r>
              <a:rPr dirty="0"/>
              <a:t> or </a:t>
            </a:r>
            <a:r>
              <a:rPr b="1" dirty="0" smtClean="0"/>
              <a:t>category</a:t>
            </a:r>
            <a:r>
              <a:rPr lang="en-IE" dirty="0" smtClean="0"/>
              <a:t>, e.g. coffee station</a:t>
            </a:r>
            <a:endParaRPr dirty="0"/>
          </a:p>
        </p:txBody>
      </p:sp>
      <p:pic>
        <p:nvPicPr>
          <p:cNvPr id="294" name="IMG_978B2AC95842-1.jpeg" descr="IMG_978B2AC95842-1.jpeg"/>
          <p:cNvPicPr>
            <a:picLocks noChangeAspect="1"/>
          </p:cNvPicPr>
          <p:nvPr/>
        </p:nvPicPr>
        <p:blipFill>
          <a:blip r:embed="rId2">
            <a:alphaModFix amt="45667"/>
            <a:extLst/>
          </a:blip>
          <a:srcRect t="18113" b="8175"/>
          <a:stretch>
            <a:fillRect/>
          </a:stretch>
        </p:blipFill>
        <p:spPr>
          <a:xfrm>
            <a:off x="5545811" y="1234587"/>
            <a:ext cx="2320230" cy="3534564"/>
          </a:xfrm>
          <a:prstGeom prst="rect">
            <a:avLst/>
          </a:prstGeom>
          <a:ln w="12700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</p:pic>
      <p:pic>
        <p:nvPicPr>
          <p:cNvPr id="296" name="IMG_978B2AC95842-1.jpeg" descr="IMG_978B2AC95842-1.jpeg"/>
          <p:cNvPicPr>
            <a:picLocks noChangeAspect="1"/>
          </p:cNvPicPr>
          <p:nvPr/>
        </p:nvPicPr>
        <p:blipFill>
          <a:blip r:embed="rId2">
            <a:extLst/>
          </a:blip>
          <a:srcRect b="82075"/>
          <a:stretch>
            <a:fillRect/>
          </a:stretch>
        </p:blipFill>
        <p:spPr>
          <a:xfrm>
            <a:off x="5545811" y="379449"/>
            <a:ext cx="2320230" cy="859487"/>
          </a:xfrm>
          <a:prstGeom prst="rect">
            <a:avLst/>
          </a:prstGeom>
          <a:ln w="12700">
            <a:miter lim="400000"/>
          </a:ln>
          <a:effectLst>
            <a:outerShdw blurRad="469900" dist="48490" dir="5400000" rotWithShape="0">
              <a:srgbClr val="FFFFFF">
                <a:alpha val="59135"/>
              </a:srgbClr>
            </a:outerShdw>
          </a:effectLst>
        </p:spPr>
      </p:pic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9" name="IMG_04FE792F8BB7-1.jpeg" descr="IMG_04FE792F8BB7-1.jpeg"/>
          <p:cNvPicPr>
            <a:picLocks noChangeAspect="1"/>
          </p:cNvPicPr>
          <p:nvPr/>
        </p:nvPicPr>
        <p:blipFill>
          <a:blip r:embed="rId2">
            <a:alphaModFix amt="36801"/>
            <a:extLst/>
          </a:blip>
          <a:srcRect b="33250"/>
          <a:stretch>
            <a:fillRect/>
          </a:stretch>
        </p:blipFill>
        <p:spPr>
          <a:xfrm>
            <a:off x="5462169" y="1012222"/>
            <a:ext cx="3057711" cy="3119061"/>
          </a:xfrm>
          <a:prstGeom prst="rect">
            <a:avLst/>
          </a:prstGeom>
          <a:ln w="12700">
            <a:miter lim="400000"/>
          </a:ln>
          <a:effectLst>
            <a:outerShdw blurRad="787400" dist="20000" dir="5400000" rotWithShape="0">
              <a:srgbClr val="000000"/>
            </a:outerShdw>
          </a:effectLst>
        </p:spPr>
      </p:pic>
      <p:pic>
        <p:nvPicPr>
          <p:cNvPr id="303" name="Connection Line" descr="Connection Line"/>
          <p:cNvPicPr>
            <a:picLocks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239734" y="3376758"/>
            <a:ext cx="2756373" cy="620981"/>
          </a:xfrm>
          <a:prstGeom prst="rect">
            <a:avLst/>
          </a:prstGeom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</p:pic>
      <p:sp>
        <p:nvSpPr>
          <p:cNvPr id="301" name="Text Placeholder 3"/>
          <p:cNvSpPr txBox="1"/>
          <p:nvPr/>
        </p:nvSpPr>
        <p:spPr>
          <a:xfrm>
            <a:off x="311184" y="879286"/>
            <a:ext cx="4291436" cy="33849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/>
          <a:p>
            <a:pPr>
              <a:spcBef>
                <a:spcPts val="300"/>
              </a:spcBef>
              <a:defRPr sz="1400">
                <a:solidFill>
                  <a:srgbClr val="FFFFFF"/>
                </a:solidFill>
              </a:defRPr>
            </a:pPr>
            <a:endParaRPr dirty="0"/>
          </a:p>
          <a:p>
            <a:pPr>
              <a:spcBef>
                <a:spcPts val="300"/>
              </a:spcBef>
              <a:defRPr sz="1400">
                <a:solidFill>
                  <a:srgbClr val="FFFFFF"/>
                </a:solidFill>
              </a:defRPr>
            </a:pPr>
            <a:r>
              <a:rPr dirty="0"/>
              <a:t>Here you can see an example where the keyword </a:t>
            </a:r>
            <a:r>
              <a:rPr sz="1600" b="1" dirty="0"/>
              <a:t>Food</a:t>
            </a:r>
            <a:r>
              <a:rPr dirty="0"/>
              <a:t> is giving a result for </a:t>
            </a:r>
            <a:r>
              <a:rPr sz="1600" b="1" dirty="0"/>
              <a:t>Canteen</a:t>
            </a:r>
            <a:r>
              <a:rPr dirty="0"/>
              <a:t> and </a:t>
            </a:r>
            <a:r>
              <a:rPr sz="1600" b="1" dirty="0"/>
              <a:t>Coffee Station.</a:t>
            </a:r>
          </a:p>
        </p:txBody>
      </p:sp>
      <p:pic>
        <p:nvPicPr>
          <p:cNvPr id="302" name="IMG_04FE792F8BB7-1.jpeg" descr="IMG_04FE792F8BB7-1.jpeg"/>
          <p:cNvPicPr>
            <a:picLocks noChangeAspect="1"/>
          </p:cNvPicPr>
          <p:nvPr/>
        </p:nvPicPr>
        <p:blipFill>
          <a:blip r:embed="rId2">
            <a:extLst/>
          </a:blip>
          <a:srcRect t="14530" b="51393"/>
          <a:stretch>
            <a:fillRect/>
          </a:stretch>
        </p:blipFill>
        <p:spPr>
          <a:xfrm>
            <a:off x="5462169" y="1687126"/>
            <a:ext cx="3057711" cy="1592301"/>
          </a:xfrm>
          <a:prstGeom prst="rect">
            <a:avLst/>
          </a:prstGeom>
          <a:ln w="12700">
            <a:miter lim="400000"/>
          </a:ln>
          <a:effectLst>
            <a:outerShdw blurRad="469900" dist="48490" dir="5400000" rotWithShape="0">
              <a:srgbClr val="000000"/>
            </a:outerShdw>
          </a:effectLst>
        </p:spPr>
      </p:pic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5" name="IMG_04FE792F8BB7-1.jpeg" descr="IMG_04FE792F8BB7-1.jpeg"/>
          <p:cNvPicPr>
            <a:picLocks noChangeAspect="1"/>
          </p:cNvPicPr>
          <p:nvPr/>
        </p:nvPicPr>
        <p:blipFill>
          <a:blip r:embed="rId2">
            <a:alphaModFix amt="36801"/>
            <a:extLst/>
          </a:blip>
          <a:srcRect b="33250"/>
          <a:stretch>
            <a:fillRect/>
          </a:stretch>
        </p:blipFill>
        <p:spPr>
          <a:xfrm>
            <a:off x="443370" y="411742"/>
            <a:ext cx="3057711" cy="3119061"/>
          </a:xfrm>
          <a:prstGeom prst="rect">
            <a:avLst/>
          </a:prstGeom>
          <a:ln w="12700">
            <a:miter lim="400000"/>
          </a:ln>
          <a:effectLst>
            <a:outerShdw blurRad="787400" dist="20000" dir="5400000" rotWithShape="0">
              <a:srgbClr val="000000"/>
            </a:outerShdw>
          </a:effectLst>
        </p:spPr>
      </p:pic>
      <p:pic>
        <p:nvPicPr>
          <p:cNvPr id="314" name="Connection Line" descr="Connection Line"/>
          <p:cNvPicPr>
            <a:picLocks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466756" y="2035619"/>
            <a:ext cx="761323" cy="1734290"/>
          </a:xfrm>
          <a:prstGeom prst="rect">
            <a:avLst/>
          </a:prstGeom>
          <a:effectLst>
            <a:outerShdw blurRad="38100" dist="20000" dir="5400000" rotWithShape="0">
              <a:srgbClr val="000000"/>
            </a:outerShdw>
          </a:effectLst>
        </p:spPr>
      </p:pic>
      <p:sp>
        <p:nvSpPr>
          <p:cNvPr id="307" name="Text Placeholder 3"/>
          <p:cNvSpPr txBox="1"/>
          <p:nvPr/>
        </p:nvSpPr>
        <p:spPr>
          <a:xfrm>
            <a:off x="304889" y="3838130"/>
            <a:ext cx="3334501" cy="7104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>
            <a:lvl1pPr defTabSz="448055">
              <a:spcBef>
                <a:spcPts val="300"/>
              </a:spcBef>
              <a:defRPr sz="1372">
                <a:solidFill>
                  <a:srgbClr val="FFFFFF"/>
                </a:solidFill>
              </a:defRPr>
            </a:lvl1pPr>
          </a:lstStyle>
          <a:p>
            <a:r>
              <a:t>Select if you want to search in all locations or in a specific campus.</a:t>
            </a:r>
          </a:p>
        </p:txBody>
      </p:sp>
      <p:pic>
        <p:nvPicPr>
          <p:cNvPr id="308" name="IMG_04FE792F8BB7-1.jpeg" descr="IMG_04FE792F8BB7-1.jpeg"/>
          <p:cNvPicPr>
            <a:picLocks noChangeAspect="1"/>
          </p:cNvPicPr>
          <p:nvPr/>
        </p:nvPicPr>
        <p:blipFill>
          <a:blip r:embed="rId2">
            <a:extLst/>
          </a:blip>
          <a:srcRect t="22637" b="67695"/>
          <a:stretch>
            <a:fillRect/>
          </a:stretch>
        </p:blipFill>
        <p:spPr>
          <a:xfrm>
            <a:off x="443370" y="1474862"/>
            <a:ext cx="3057711" cy="451718"/>
          </a:xfrm>
          <a:prstGeom prst="rect">
            <a:avLst/>
          </a:prstGeom>
          <a:ln w="12700">
            <a:miter lim="400000"/>
          </a:ln>
          <a:effectLst>
            <a:outerShdw blurRad="469900" dist="48490" dir="5400000" rotWithShape="0">
              <a:srgbClr val="000000">
                <a:alpha val="59135"/>
              </a:srgbClr>
            </a:outerShdw>
          </a:effectLst>
        </p:spPr>
      </p:pic>
      <p:pic>
        <p:nvPicPr>
          <p:cNvPr id="309" name="IMG_777337E5DC98-1.jpeg" descr="IMG_777337E5DC98-1.jpeg"/>
          <p:cNvPicPr>
            <a:picLocks noChangeAspect="1"/>
          </p:cNvPicPr>
          <p:nvPr/>
        </p:nvPicPr>
        <p:blipFill>
          <a:blip r:embed="rId4">
            <a:alphaModFix amt="59985"/>
            <a:extLst/>
          </a:blip>
          <a:srcRect b="30049"/>
          <a:stretch>
            <a:fillRect/>
          </a:stretch>
        </p:blipFill>
        <p:spPr>
          <a:xfrm>
            <a:off x="3849435" y="399644"/>
            <a:ext cx="2296779" cy="3143169"/>
          </a:xfrm>
          <a:prstGeom prst="rect">
            <a:avLst/>
          </a:prstGeom>
          <a:ln w="12700">
            <a:miter lim="400000"/>
          </a:ln>
        </p:spPr>
      </p:pic>
      <p:pic>
        <p:nvPicPr>
          <p:cNvPr id="310" name="IMG_777337E5DC98-1.jpeg" descr="IMG_777337E5DC98-1.jpeg"/>
          <p:cNvPicPr>
            <a:picLocks noChangeAspect="1"/>
          </p:cNvPicPr>
          <p:nvPr/>
        </p:nvPicPr>
        <p:blipFill>
          <a:blip r:embed="rId4">
            <a:extLst/>
          </a:blip>
          <a:srcRect l="43850" t="18493" r="3089" b="76337"/>
          <a:stretch>
            <a:fillRect/>
          </a:stretch>
        </p:blipFill>
        <p:spPr>
          <a:xfrm>
            <a:off x="4880591" y="1254651"/>
            <a:ext cx="1218667" cy="232275"/>
          </a:xfrm>
          <a:prstGeom prst="rect">
            <a:avLst/>
          </a:prstGeom>
          <a:ln w="12700">
            <a:miter lim="400000"/>
          </a:ln>
          <a:effectLst>
            <a:outerShdw blurRad="444500" dist="5780" dir="5400000" rotWithShape="0">
              <a:srgbClr val="000000"/>
            </a:outerShdw>
          </a:effectLst>
        </p:spPr>
      </p:pic>
      <p:pic>
        <p:nvPicPr>
          <p:cNvPr id="311" name="IMG_96FA98E31B31-1.jpeg" descr="IMG_96FA98E31B31-1.jpeg"/>
          <p:cNvPicPr>
            <a:picLocks noChangeAspect="1"/>
          </p:cNvPicPr>
          <p:nvPr/>
        </p:nvPicPr>
        <p:blipFill>
          <a:blip r:embed="rId5">
            <a:extLst/>
          </a:blip>
          <a:srcRect l="5505" t="18185" r="5519" b="6548"/>
          <a:stretch>
            <a:fillRect/>
          </a:stretch>
        </p:blipFill>
        <p:spPr>
          <a:xfrm>
            <a:off x="7071619" y="474214"/>
            <a:ext cx="1635523" cy="29941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8" h="21598" extrusionOk="0">
                <a:moveTo>
                  <a:pt x="299" y="0"/>
                </a:moveTo>
                <a:lnTo>
                  <a:pt x="152" y="115"/>
                </a:lnTo>
                <a:cubicBezTo>
                  <a:pt x="19" y="219"/>
                  <a:pt x="0" y="1319"/>
                  <a:pt x="0" y="10810"/>
                </a:cubicBezTo>
                <a:cubicBezTo>
                  <a:pt x="0" y="21233"/>
                  <a:pt x="5" y="21391"/>
                  <a:pt x="189" y="21491"/>
                </a:cubicBezTo>
                <a:cubicBezTo>
                  <a:pt x="371" y="21591"/>
                  <a:pt x="592" y="21595"/>
                  <a:pt x="10796" y="21597"/>
                </a:cubicBezTo>
                <a:cubicBezTo>
                  <a:pt x="21103" y="21600"/>
                  <a:pt x="21220" y="21598"/>
                  <a:pt x="21409" y="21494"/>
                </a:cubicBezTo>
                <a:cubicBezTo>
                  <a:pt x="21600" y="21390"/>
                  <a:pt x="21598" y="21330"/>
                  <a:pt x="21598" y="10790"/>
                </a:cubicBezTo>
                <a:cubicBezTo>
                  <a:pt x="21598" y="1000"/>
                  <a:pt x="21587" y="183"/>
                  <a:pt x="21441" y="94"/>
                </a:cubicBezTo>
                <a:cubicBezTo>
                  <a:pt x="21289" y="3"/>
                  <a:pt x="20835" y="0"/>
                  <a:pt x="10791" y="0"/>
                </a:cubicBezTo>
                <a:lnTo>
                  <a:pt x="299" y="0"/>
                </a:lnTo>
                <a:close/>
              </a:path>
            </a:pathLst>
          </a:custGeom>
          <a:ln w="12700">
            <a:miter lim="400000"/>
          </a:ln>
          <a:effectLst>
            <a:outerShdw blurRad="482600" dist="63500" dir="2700000" rotWithShape="0">
              <a:srgbClr val="000000"/>
            </a:outerShdw>
          </a:effectLst>
        </p:spPr>
      </p:pic>
      <p:pic>
        <p:nvPicPr>
          <p:cNvPr id="315" name="Connection Line" descr="Connection Line"/>
          <p:cNvPicPr>
            <a:picLocks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5726020" y="1488133"/>
            <a:ext cx="1170290" cy="828877"/>
          </a:xfrm>
          <a:prstGeom prst="rect">
            <a:avLst/>
          </a:prstGeom>
          <a:effectLst>
            <a:outerShdw blurRad="38100" dist="20000" dir="5400000" rotWithShape="0">
              <a:srgbClr val="000000"/>
            </a:outerShdw>
          </a:effectLst>
        </p:spPr>
      </p:pic>
      <p:sp>
        <p:nvSpPr>
          <p:cNvPr id="313" name="Text Placeholder 3"/>
          <p:cNvSpPr txBox="1"/>
          <p:nvPr/>
        </p:nvSpPr>
        <p:spPr>
          <a:xfrm>
            <a:off x="3897650" y="3838130"/>
            <a:ext cx="2918889" cy="7104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/>
          <a:p>
            <a:pPr defTabSz="448055">
              <a:spcBef>
                <a:spcPts val="300"/>
              </a:spcBef>
              <a:defRPr sz="1372">
                <a:solidFill>
                  <a:srgbClr val="FFFFFF"/>
                </a:solidFill>
              </a:defRPr>
            </a:pPr>
            <a:r>
              <a:t>Use the </a:t>
            </a:r>
            <a:r>
              <a:rPr b="1"/>
              <a:t>POI Category</a:t>
            </a:r>
            <a:r>
              <a:t> to show all rooms from a room type.</a:t>
            </a:r>
          </a:p>
        </p:txBody>
      </p:sp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" name="IMG_23327EDC3DA1-1.jpeg" descr="IMG_23327EDC3DA1-1.jpeg"/>
          <p:cNvPicPr>
            <a:picLocks noChangeAspect="1"/>
          </p:cNvPicPr>
          <p:nvPr/>
        </p:nvPicPr>
        <p:blipFill>
          <a:blip r:embed="rId2">
            <a:alphaModFix amt="57358"/>
            <a:extLst/>
          </a:blip>
          <a:srcRect t="4132" b="6416"/>
          <a:stretch>
            <a:fillRect/>
          </a:stretch>
        </p:blipFill>
        <p:spPr>
          <a:xfrm>
            <a:off x="3458015" y="234807"/>
            <a:ext cx="2376737" cy="4600897"/>
          </a:xfrm>
          <a:prstGeom prst="rect">
            <a:avLst/>
          </a:prstGeom>
          <a:ln w="12700">
            <a:miter lim="400000"/>
          </a:ln>
        </p:spPr>
      </p:pic>
      <p:sp>
        <p:nvSpPr>
          <p:cNvPr id="318" name="Text Placeholder 3"/>
          <p:cNvSpPr txBox="1"/>
          <p:nvPr/>
        </p:nvSpPr>
        <p:spPr>
          <a:xfrm>
            <a:off x="304889" y="3838130"/>
            <a:ext cx="3334501" cy="7104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>
            <a:lvl1pPr defTabSz="448055">
              <a:spcBef>
                <a:spcPts val="300"/>
              </a:spcBef>
              <a:defRPr sz="1372">
                <a:solidFill>
                  <a:srgbClr val="FFFFFF"/>
                </a:solidFill>
              </a:defRPr>
            </a:lvl1pPr>
          </a:lstStyle>
          <a:p>
            <a:r>
              <a:t>Select if you want to search in all locations or in a specific campus.</a:t>
            </a:r>
          </a:p>
        </p:txBody>
      </p:sp>
      <p:sp>
        <p:nvSpPr>
          <p:cNvPr id="319" name="Text Placeholder 3"/>
          <p:cNvSpPr txBox="1"/>
          <p:nvPr/>
        </p:nvSpPr>
        <p:spPr>
          <a:xfrm>
            <a:off x="6260782" y="1778156"/>
            <a:ext cx="2405858" cy="8488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/>
          <a:p>
            <a:pPr defTabSz="393192">
              <a:spcBef>
                <a:spcPts val="200"/>
              </a:spcBef>
              <a:defRPr sz="1204">
                <a:solidFill>
                  <a:srgbClr val="FFFFFF"/>
                </a:solidFill>
              </a:defRPr>
            </a:pPr>
            <a:r>
              <a:rPr sz="1548" b="1"/>
              <a:t>Click</a:t>
            </a:r>
            <a:r>
              <a:t> a room to show more </a:t>
            </a:r>
            <a:r>
              <a:rPr sz="1290" b="1"/>
              <a:t>Info</a:t>
            </a:r>
            <a:r>
              <a:t>, </a:t>
            </a:r>
            <a:r>
              <a:rPr sz="1290" b="1"/>
              <a:t>share</a:t>
            </a:r>
            <a:r>
              <a:t> or to get </a:t>
            </a:r>
            <a:r>
              <a:rPr sz="1290" b="1"/>
              <a:t>directions</a:t>
            </a:r>
            <a:r>
              <a:t>.</a:t>
            </a:r>
          </a:p>
        </p:txBody>
      </p:sp>
      <p:pic>
        <p:nvPicPr>
          <p:cNvPr id="320" name="IMG_0568510719A1-1.jpeg" descr="IMG_0568510719A1-1.jpeg"/>
          <p:cNvPicPr>
            <a:picLocks noChangeAspect="1"/>
          </p:cNvPicPr>
          <p:nvPr/>
        </p:nvPicPr>
        <p:blipFill>
          <a:blip r:embed="rId3">
            <a:alphaModFix amt="51931"/>
            <a:extLst/>
          </a:blip>
          <a:srcRect t="5663" b="2158"/>
          <a:stretch>
            <a:fillRect/>
          </a:stretch>
        </p:blipFill>
        <p:spPr>
          <a:xfrm>
            <a:off x="526352" y="201215"/>
            <a:ext cx="2376736" cy="4741129"/>
          </a:xfrm>
          <a:prstGeom prst="rect">
            <a:avLst/>
          </a:prstGeom>
          <a:ln w="12700">
            <a:miter lim="400000"/>
          </a:ln>
          <a:effectLst>
            <a:outerShdw blurRad="533400" dist="20000" dir="5400000" rotWithShape="0">
              <a:srgbClr val="000000"/>
            </a:outerShdw>
          </a:effectLst>
        </p:spPr>
      </p:pic>
      <p:pic>
        <p:nvPicPr>
          <p:cNvPr id="321" name="IMG_0568510719A1-1.jpeg" descr="IMG_0568510719A1-1.jpeg"/>
          <p:cNvPicPr>
            <a:picLocks noChangeAspect="1"/>
          </p:cNvPicPr>
          <p:nvPr/>
        </p:nvPicPr>
        <p:blipFill>
          <a:blip r:embed="rId3">
            <a:extLst/>
          </a:blip>
          <a:srcRect t="33957" b="4475"/>
          <a:stretch>
            <a:fillRect/>
          </a:stretch>
        </p:blipFill>
        <p:spPr>
          <a:xfrm>
            <a:off x="511866" y="1699226"/>
            <a:ext cx="2406054" cy="3205783"/>
          </a:xfrm>
          <a:prstGeom prst="rect">
            <a:avLst/>
          </a:prstGeom>
          <a:ln w="12700">
            <a:miter lim="400000"/>
          </a:ln>
          <a:effectLst>
            <a:outerShdw blurRad="431800" dist="20000" dir="5400000" rotWithShape="0">
              <a:srgbClr val="000000">
                <a:alpha val="48396"/>
              </a:srgbClr>
            </a:outerShdw>
          </a:effectLst>
        </p:spPr>
      </p:pic>
      <p:pic>
        <p:nvPicPr>
          <p:cNvPr id="325" name="Connection Line" descr="Connection Line"/>
          <p:cNvPicPr>
            <a:picLocks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667710" y="1831126"/>
            <a:ext cx="1235586" cy="487756"/>
          </a:xfrm>
          <a:prstGeom prst="rect">
            <a:avLst/>
          </a:prstGeom>
          <a:effectLst>
            <a:outerShdw dist="20000" dir="5400000" rotWithShape="0">
              <a:srgbClr val="000000"/>
            </a:outerShdw>
          </a:effectLst>
        </p:spPr>
      </p:pic>
      <p:pic>
        <p:nvPicPr>
          <p:cNvPr id="323" name="IMG_23327EDC3DA1-1.jpeg" descr="IMG_23327EDC3DA1-1.jpeg"/>
          <p:cNvPicPr>
            <a:picLocks noChangeAspect="1"/>
          </p:cNvPicPr>
          <p:nvPr/>
        </p:nvPicPr>
        <p:blipFill>
          <a:blip r:embed="rId2">
            <a:extLst/>
          </a:blip>
          <a:srcRect t="75381" b="4132"/>
          <a:stretch>
            <a:fillRect/>
          </a:stretch>
        </p:blipFill>
        <p:spPr>
          <a:xfrm>
            <a:off x="3458015" y="3854989"/>
            <a:ext cx="2376737" cy="10537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52" h="21600" extrusionOk="0">
                <a:moveTo>
                  <a:pt x="16232" y="0"/>
                </a:moveTo>
                <a:cubicBezTo>
                  <a:pt x="14778" y="28"/>
                  <a:pt x="13016" y="49"/>
                  <a:pt x="10482" y="73"/>
                </a:cubicBezTo>
                <a:cubicBezTo>
                  <a:pt x="-448" y="179"/>
                  <a:pt x="462" y="60"/>
                  <a:pt x="163" y="1489"/>
                </a:cubicBezTo>
                <a:cubicBezTo>
                  <a:pt x="8" y="2225"/>
                  <a:pt x="0" y="2772"/>
                  <a:pt x="0" y="14107"/>
                </a:cubicBezTo>
                <a:lnTo>
                  <a:pt x="0" y="21600"/>
                </a:lnTo>
                <a:lnTo>
                  <a:pt x="21152" y="21600"/>
                </a:lnTo>
                <a:lnTo>
                  <a:pt x="21152" y="13529"/>
                </a:lnTo>
                <a:lnTo>
                  <a:pt x="21152" y="13342"/>
                </a:lnTo>
                <a:lnTo>
                  <a:pt x="21152" y="1106"/>
                </a:lnTo>
                <a:lnTo>
                  <a:pt x="20922" y="602"/>
                </a:lnTo>
                <a:lnTo>
                  <a:pt x="20693" y="98"/>
                </a:lnTo>
                <a:lnTo>
                  <a:pt x="18281" y="81"/>
                </a:lnTo>
                <a:cubicBezTo>
                  <a:pt x="17416" y="76"/>
                  <a:pt x="16677" y="45"/>
                  <a:pt x="16232" y="0"/>
                </a:cubicBezTo>
                <a:close/>
              </a:path>
            </a:pathLst>
          </a:custGeom>
          <a:ln w="12700">
            <a:miter lim="400000"/>
          </a:ln>
          <a:effectLst>
            <a:outerShdw blurRad="1016000" dist="20000" dir="5400000" rotWithShape="0">
              <a:srgbClr val="000000"/>
            </a:outerShdw>
          </a:effectLst>
        </p:spPr>
      </p:pic>
      <p:pic>
        <p:nvPicPr>
          <p:cNvPr id="326" name="Connection Line" descr="Connection Line"/>
          <p:cNvPicPr>
            <a:picLocks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688695" y="2560817"/>
            <a:ext cx="1299981" cy="2232238"/>
          </a:xfrm>
          <a:prstGeom prst="rect">
            <a:avLst/>
          </a:prstGeom>
          <a:effectLst>
            <a:outerShdw blurRad="38100" dist="20000" dir="5400000" rotWithShape="0">
              <a:srgbClr val="000000"/>
            </a:outerShdw>
          </a:effectLst>
        </p:spPr>
      </p:pic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8" name="IMG_F266068C64C7-1.jpeg" descr="IMG_F266068C64C7-1.jpeg"/>
          <p:cNvPicPr>
            <a:picLocks noChangeAspect="1"/>
          </p:cNvPicPr>
          <p:nvPr/>
        </p:nvPicPr>
        <p:blipFill>
          <a:blip r:embed="rId2">
            <a:extLst/>
          </a:blip>
          <a:srcRect t="42188" b="4948"/>
          <a:stretch>
            <a:fillRect/>
          </a:stretch>
        </p:blipFill>
        <p:spPr>
          <a:xfrm>
            <a:off x="3543780" y="914624"/>
            <a:ext cx="2185377" cy="2500086"/>
          </a:xfrm>
          <a:prstGeom prst="rect">
            <a:avLst/>
          </a:prstGeom>
          <a:ln w="12700">
            <a:miter lim="400000"/>
          </a:ln>
          <a:effectLst>
            <a:outerShdw blurRad="431800" dist="20000" dir="5400000" rotWithShape="0">
              <a:srgbClr val="000000">
                <a:alpha val="48396"/>
              </a:srgbClr>
            </a:outerShdw>
          </a:effectLst>
        </p:spPr>
      </p:pic>
      <p:pic>
        <p:nvPicPr>
          <p:cNvPr id="329" name="IMG_19F090A0AD33-1.jpeg" descr="IMG_19F090A0AD33-1.jpeg"/>
          <p:cNvPicPr>
            <a:picLocks noChangeAspect="1"/>
          </p:cNvPicPr>
          <p:nvPr/>
        </p:nvPicPr>
        <p:blipFill>
          <a:blip r:embed="rId3">
            <a:extLst/>
          </a:blip>
          <a:srcRect t="18444" b="67328"/>
          <a:stretch>
            <a:fillRect/>
          </a:stretch>
        </p:blipFill>
        <p:spPr>
          <a:xfrm>
            <a:off x="308831" y="204156"/>
            <a:ext cx="2487079" cy="646875"/>
          </a:xfrm>
          <a:prstGeom prst="rect">
            <a:avLst/>
          </a:prstGeom>
          <a:ln w="12700">
            <a:miter lim="400000"/>
          </a:ln>
        </p:spPr>
      </p:pic>
      <p:pic>
        <p:nvPicPr>
          <p:cNvPr id="330" name="IMG_19F090A0AD33-1.jpeg" descr="IMG_19F090A0AD33-1.jpeg"/>
          <p:cNvPicPr>
            <a:picLocks noChangeAspect="1"/>
          </p:cNvPicPr>
          <p:nvPr/>
        </p:nvPicPr>
        <p:blipFill>
          <a:blip r:embed="rId4">
            <a:extLst/>
          </a:blip>
          <a:srcRect t="33000" b="7015"/>
          <a:stretch>
            <a:fillRect/>
          </a:stretch>
        </p:blipFill>
        <p:spPr>
          <a:xfrm>
            <a:off x="459842" y="974472"/>
            <a:ext cx="2185282" cy="2396443"/>
          </a:xfrm>
          <a:prstGeom prst="rect">
            <a:avLst/>
          </a:prstGeom>
          <a:ln w="12700">
            <a:miter lim="400000"/>
          </a:ln>
          <a:effectLst>
            <a:outerShdw blurRad="304800" dir="5400000" rotWithShape="0">
              <a:srgbClr val="000000"/>
            </a:outerShdw>
          </a:effectLst>
        </p:spPr>
      </p:pic>
      <p:sp>
        <p:nvSpPr>
          <p:cNvPr id="331" name="Text Placeholder 3"/>
          <p:cNvSpPr txBox="1"/>
          <p:nvPr/>
        </p:nvSpPr>
        <p:spPr>
          <a:xfrm>
            <a:off x="578033" y="3830055"/>
            <a:ext cx="1948878" cy="7104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 lnSpcReduction="10000"/>
          </a:bodyPr>
          <a:lstStyle/>
          <a:p>
            <a:pPr>
              <a:spcBef>
                <a:spcPts val="300"/>
              </a:spcBef>
              <a:defRPr sz="1400">
                <a:solidFill>
                  <a:srgbClr val="FFFFFF"/>
                </a:solidFill>
              </a:defRPr>
            </a:pPr>
            <a:r>
              <a:t>Find </a:t>
            </a:r>
            <a:r>
              <a:rPr b="1"/>
              <a:t>buildings</a:t>
            </a:r>
            <a:r>
              <a:t> and associated rooms by search.</a:t>
            </a:r>
          </a:p>
        </p:txBody>
      </p:sp>
      <p:pic>
        <p:nvPicPr>
          <p:cNvPr id="332" name="IMG_A04FAC1D2030-1.jpeg" descr="IMG_A04FAC1D2030-1.jpeg"/>
          <p:cNvPicPr>
            <a:picLocks noChangeAspect="1"/>
          </p:cNvPicPr>
          <p:nvPr/>
        </p:nvPicPr>
        <p:blipFill>
          <a:blip r:embed="rId5">
            <a:alphaModFix amt="71632"/>
            <a:extLst/>
          </a:blip>
          <a:srcRect b="25419"/>
          <a:stretch>
            <a:fillRect/>
          </a:stretch>
        </p:blipFill>
        <p:spPr>
          <a:xfrm>
            <a:off x="6624908" y="298920"/>
            <a:ext cx="1948726" cy="2940269"/>
          </a:xfrm>
          <a:prstGeom prst="rect">
            <a:avLst/>
          </a:prstGeom>
          <a:ln w="12700">
            <a:miter lim="400000"/>
          </a:ln>
        </p:spPr>
      </p:pic>
      <p:pic>
        <p:nvPicPr>
          <p:cNvPr id="333" name="IMG_A04FAC1D2030-1.jpeg" descr="IMG_A04FAC1D2030-1.jpeg"/>
          <p:cNvPicPr>
            <a:picLocks noChangeAspect="1"/>
          </p:cNvPicPr>
          <p:nvPr/>
        </p:nvPicPr>
        <p:blipFill>
          <a:blip r:embed="rId5">
            <a:extLst/>
          </a:blip>
          <a:srcRect t="87807" r="7" b="2085"/>
          <a:stretch>
            <a:fillRect/>
          </a:stretch>
        </p:blipFill>
        <p:spPr>
          <a:xfrm>
            <a:off x="6512394" y="2968575"/>
            <a:ext cx="2173685" cy="4445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706" y="0"/>
                </a:moveTo>
                <a:lnTo>
                  <a:pt x="505" y="752"/>
                </a:lnTo>
                <a:cubicBezTo>
                  <a:pt x="380" y="1216"/>
                  <a:pt x="215" y="2215"/>
                  <a:pt x="138" y="2989"/>
                </a:cubicBezTo>
                <a:cubicBezTo>
                  <a:pt x="8" y="4306"/>
                  <a:pt x="0" y="5110"/>
                  <a:pt x="0" y="15236"/>
                </a:cubicBezTo>
                <a:lnTo>
                  <a:pt x="0" y="21600"/>
                </a:lnTo>
                <a:lnTo>
                  <a:pt x="21600" y="21600"/>
                </a:lnTo>
                <a:lnTo>
                  <a:pt x="21596" y="15081"/>
                </a:lnTo>
                <a:cubicBezTo>
                  <a:pt x="21591" y="4484"/>
                  <a:pt x="21584" y="4064"/>
                  <a:pt x="21438" y="2777"/>
                </a:cubicBezTo>
                <a:cubicBezTo>
                  <a:pt x="21355" y="2044"/>
                  <a:pt x="21199" y="1123"/>
                  <a:pt x="21091" y="733"/>
                </a:cubicBezTo>
                <a:cubicBezTo>
                  <a:pt x="20955" y="242"/>
                  <a:pt x="19727" y="103"/>
                  <a:pt x="16670" y="0"/>
                </a:cubicBezTo>
                <a:lnTo>
                  <a:pt x="706" y="0"/>
                </a:lnTo>
                <a:close/>
              </a:path>
            </a:pathLst>
          </a:custGeom>
          <a:ln w="12700">
            <a:miter lim="400000"/>
          </a:ln>
          <a:effectLst>
            <a:outerShdw blurRad="165100" dist="25400" dir="5400000" rotWithShape="0">
              <a:srgbClr val="000000"/>
            </a:outerShdw>
          </a:effectLst>
        </p:spPr>
      </p:pic>
      <p:pic>
        <p:nvPicPr>
          <p:cNvPr id="334" name="IMG_DACADB68EE02-1.jpeg" descr="IMG_DACADB68EE02-1.jpeg"/>
          <p:cNvPicPr>
            <a:picLocks noChangeAspect="1"/>
          </p:cNvPicPr>
          <p:nvPr/>
        </p:nvPicPr>
        <p:blipFill>
          <a:blip r:embed="rId6">
            <a:extLst/>
          </a:blip>
          <a:srcRect l="40688" t="67827" r="16154" b="26824"/>
          <a:stretch>
            <a:fillRect/>
          </a:stretch>
        </p:blipFill>
        <p:spPr>
          <a:xfrm>
            <a:off x="6510438" y="1611351"/>
            <a:ext cx="1176768" cy="31558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9" h="21534" extrusionOk="0">
                <a:moveTo>
                  <a:pt x="3096" y="0"/>
                </a:moveTo>
                <a:cubicBezTo>
                  <a:pt x="2572" y="39"/>
                  <a:pt x="2206" y="76"/>
                  <a:pt x="2120" y="135"/>
                </a:cubicBezTo>
                <a:cubicBezTo>
                  <a:pt x="1796" y="358"/>
                  <a:pt x="1514" y="714"/>
                  <a:pt x="1268" y="1164"/>
                </a:cubicBezTo>
                <a:cubicBezTo>
                  <a:pt x="1176" y="1350"/>
                  <a:pt x="1094" y="1546"/>
                  <a:pt x="1013" y="1760"/>
                </a:cubicBezTo>
                <a:cubicBezTo>
                  <a:pt x="902" y="2066"/>
                  <a:pt x="788" y="2403"/>
                  <a:pt x="692" y="2762"/>
                </a:cubicBezTo>
                <a:cubicBezTo>
                  <a:pt x="611" y="3063"/>
                  <a:pt x="542" y="3379"/>
                  <a:pt x="473" y="3710"/>
                </a:cubicBezTo>
                <a:cubicBezTo>
                  <a:pt x="297" y="4628"/>
                  <a:pt x="176" y="5727"/>
                  <a:pt x="95" y="6960"/>
                </a:cubicBezTo>
                <a:cubicBezTo>
                  <a:pt x="86" y="7101"/>
                  <a:pt x="74" y="7248"/>
                  <a:pt x="66" y="7393"/>
                </a:cubicBezTo>
                <a:cubicBezTo>
                  <a:pt x="46" y="7738"/>
                  <a:pt x="27" y="8082"/>
                  <a:pt x="15" y="8449"/>
                </a:cubicBezTo>
                <a:cubicBezTo>
                  <a:pt x="13" y="8502"/>
                  <a:pt x="16" y="8559"/>
                  <a:pt x="15" y="8612"/>
                </a:cubicBezTo>
                <a:cubicBezTo>
                  <a:pt x="7" y="9229"/>
                  <a:pt x="0" y="9921"/>
                  <a:pt x="0" y="10887"/>
                </a:cubicBezTo>
                <a:cubicBezTo>
                  <a:pt x="0" y="11601"/>
                  <a:pt x="4" y="12135"/>
                  <a:pt x="7" y="12647"/>
                </a:cubicBezTo>
                <a:cubicBezTo>
                  <a:pt x="91" y="15675"/>
                  <a:pt x="364" y="18013"/>
                  <a:pt x="816" y="19553"/>
                </a:cubicBezTo>
                <a:cubicBezTo>
                  <a:pt x="827" y="19590"/>
                  <a:pt x="834" y="19624"/>
                  <a:pt x="845" y="19661"/>
                </a:cubicBezTo>
                <a:cubicBezTo>
                  <a:pt x="897" y="19830"/>
                  <a:pt x="956" y="19972"/>
                  <a:pt x="1013" y="20121"/>
                </a:cubicBezTo>
                <a:cubicBezTo>
                  <a:pt x="1063" y="20252"/>
                  <a:pt x="1119" y="20380"/>
                  <a:pt x="1173" y="20500"/>
                </a:cubicBezTo>
                <a:cubicBezTo>
                  <a:pt x="1237" y="20639"/>
                  <a:pt x="1300" y="20792"/>
                  <a:pt x="1369" y="20907"/>
                </a:cubicBezTo>
                <a:cubicBezTo>
                  <a:pt x="1723" y="21493"/>
                  <a:pt x="3587" y="21600"/>
                  <a:pt x="10978" y="21502"/>
                </a:cubicBezTo>
                <a:cubicBezTo>
                  <a:pt x="18854" y="21398"/>
                  <a:pt x="19975" y="21379"/>
                  <a:pt x="20404" y="20636"/>
                </a:cubicBezTo>
                <a:cubicBezTo>
                  <a:pt x="20465" y="20530"/>
                  <a:pt x="20513" y="20394"/>
                  <a:pt x="20564" y="20257"/>
                </a:cubicBezTo>
                <a:cubicBezTo>
                  <a:pt x="21088" y="18833"/>
                  <a:pt x="21436" y="16385"/>
                  <a:pt x="21569" y="13405"/>
                </a:cubicBezTo>
                <a:cubicBezTo>
                  <a:pt x="21583" y="12616"/>
                  <a:pt x="21597" y="11767"/>
                  <a:pt x="21598" y="10887"/>
                </a:cubicBezTo>
                <a:cubicBezTo>
                  <a:pt x="21600" y="9810"/>
                  <a:pt x="21599" y="9065"/>
                  <a:pt x="21591" y="8422"/>
                </a:cubicBezTo>
                <a:cubicBezTo>
                  <a:pt x="21525" y="6523"/>
                  <a:pt x="21378" y="4948"/>
                  <a:pt x="21132" y="3683"/>
                </a:cubicBezTo>
                <a:cubicBezTo>
                  <a:pt x="21103" y="3535"/>
                  <a:pt x="21070" y="3386"/>
                  <a:pt x="21037" y="3250"/>
                </a:cubicBezTo>
                <a:cubicBezTo>
                  <a:pt x="21018" y="3165"/>
                  <a:pt x="20999" y="3087"/>
                  <a:pt x="20979" y="3006"/>
                </a:cubicBezTo>
                <a:cubicBezTo>
                  <a:pt x="20978" y="2999"/>
                  <a:pt x="20974" y="2986"/>
                  <a:pt x="20972" y="2979"/>
                </a:cubicBezTo>
                <a:cubicBezTo>
                  <a:pt x="20912" y="2742"/>
                  <a:pt x="20849" y="2516"/>
                  <a:pt x="20783" y="2302"/>
                </a:cubicBezTo>
                <a:cubicBezTo>
                  <a:pt x="20714" y="2082"/>
                  <a:pt x="20645" y="1872"/>
                  <a:pt x="20571" y="1679"/>
                </a:cubicBezTo>
                <a:cubicBezTo>
                  <a:pt x="20510" y="1524"/>
                  <a:pt x="20441" y="1388"/>
                  <a:pt x="20375" y="1246"/>
                </a:cubicBezTo>
                <a:cubicBezTo>
                  <a:pt x="20320" y="1130"/>
                  <a:pt x="20272" y="999"/>
                  <a:pt x="20214" y="894"/>
                </a:cubicBezTo>
                <a:cubicBezTo>
                  <a:pt x="20213" y="890"/>
                  <a:pt x="20209" y="897"/>
                  <a:pt x="20207" y="894"/>
                </a:cubicBezTo>
                <a:cubicBezTo>
                  <a:pt x="20154" y="799"/>
                  <a:pt x="20101" y="701"/>
                  <a:pt x="20047" y="623"/>
                </a:cubicBezTo>
                <a:cubicBezTo>
                  <a:pt x="19913" y="431"/>
                  <a:pt x="19752" y="308"/>
                  <a:pt x="19355" y="217"/>
                </a:cubicBezTo>
                <a:cubicBezTo>
                  <a:pt x="18422" y="46"/>
                  <a:pt x="16219" y="0"/>
                  <a:pt x="10825" y="0"/>
                </a:cubicBezTo>
                <a:lnTo>
                  <a:pt x="3096" y="0"/>
                </a:lnTo>
                <a:close/>
              </a:path>
            </a:pathLst>
          </a:custGeom>
          <a:ln w="12700">
            <a:miter lim="400000"/>
          </a:ln>
          <a:effectLst>
            <a:outerShdw blurRad="508000" dist="20000" dir="5400000" rotWithShape="0">
              <a:srgbClr val="000000"/>
            </a:outerShdw>
          </a:effectLst>
        </p:spPr>
      </p:pic>
      <p:sp>
        <p:nvSpPr>
          <p:cNvPr id="335" name="Text Placeholder 3"/>
          <p:cNvSpPr txBox="1"/>
          <p:nvPr/>
        </p:nvSpPr>
        <p:spPr>
          <a:xfrm>
            <a:off x="6503894" y="3725327"/>
            <a:ext cx="2190685" cy="7104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 lnSpcReduction="10000"/>
          </a:bodyPr>
          <a:lstStyle/>
          <a:p>
            <a:pPr>
              <a:spcBef>
                <a:spcPts val="300"/>
              </a:spcBef>
              <a:defRPr sz="1400">
                <a:solidFill>
                  <a:srgbClr val="FFFFFF"/>
                </a:solidFill>
              </a:defRPr>
            </a:pPr>
            <a:r>
              <a:t>Or select a </a:t>
            </a:r>
            <a:r>
              <a:rPr b="1"/>
              <a:t>POI Category</a:t>
            </a:r>
            <a:r>
              <a:t> to see locations on the map.</a:t>
            </a:r>
          </a:p>
        </p:txBody>
      </p:sp>
      <p:pic>
        <p:nvPicPr>
          <p:cNvPr id="336" name="IMG_F266068C64C7-1.jpeg" descr="IMG_F266068C64C7-1.jpeg"/>
          <p:cNvPicPr>
            <a:picLocks noChangeAspect="1"/>
          </p:cNvPicPr>
          <p:nvPr/>
        </p:nvPicPr>
        <p:blipFill>
          <a:blip r:embed="rId2">
            <a:extLst/>
          </a:blip>
          <a:srcRect t="20578" b="68835"/>
          <a:stretch>
            <a:fillRect/>
          </a:stretch>
        </p:blipFill>
        <p:spPr>
          <a:xfrm>
            <a:off x="3392769" y="242653"/>
            <a:ext cx="2487347" cy="569831"/>
          </a:xfrm>
          <a:prstGeom prst="rect">
            <a:avLst/>
          </a:prstGeom>
          <a:ln w="12700">
            <a:miter lim="400000"/>
          </a:ln>
        </p:spPr>
      </p:pic>
      <p:sp>
        <p:nvSpPr>
          <p:cNvPr id="337" name="Text Placeholder 3"/>
          <p:cNvSpPr txBox="1"/>
          <p:nvPr/>
        </p:nvSpPr>
        <p:spPr>
          <a:xfrm>
            <a:off x="3444363" y="3830055"/>
            <a:ext cx="2384029" cy="7104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 lnSpcReduction="10000"/>
          </a:bodyPr>
          <a:lstStyle/>
          <a:p>
            <a:pPr>
              <a:spcBef>
                <a:spcPts val="300"/>
              </a:spcBef>
              <a:defRPr sz="1400">
                <a:solidFill>
                  <a:srgbClr val="FFFFFF"/>
                </a:solidFill>
              </a:defRPr>
            </a:pPr>
            <a:r>
              <a:rPr b="1"/>
              <a:t>Search</a:t>
            </a:r>
            <a:r>
              <a:t> or </a:t>
            </a:r>
            <a:r>
              <a:rPr b="1"/>
              <a:t>click</a:t>
            </a:r>
            <a:r>
              <a:t> for directions by searching </a:t>
            </a:r>
            <a:r>
              <a:rPr b="1"/>
              <a:t>Point</a:t>
            </a:r>
            <a:r>
              <a:t> </a:t>
            </a:r>
            <a:r>
              <a:rPr b="1"/>
              <a:t>A</a:t>
            </a:r>
            <a:r>
              <a:t> and </a:t>
            </a:r>
            <a:r>
              <a:rPr b="1"/>
              <a:t>B.</a:t>
            </a:r>
          </a:p>
        </p:txBody>
      </p:sp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Text Placeholder 3"/>
          <p:cNvSpPr txBox="1"/>
          <p:nvPr/>
        </p:nvSpPr>
        <p:spPr>
          <a:xfrm>
            <a:off x="183289" y="4112015"/>
            <a:ext cx="2903426" cy="7104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/>
          <a:p>
            <a:pPr>
              <a:spcBef>
                <a:spcPts val="300"/>
              </a:spcBef>
              <a:defRPr sz="1400">
                <a:solidFill>
                  <a:srgbClr val="FFFFFF"/>
                </a:solidFill>
              </a:defRPr>
            </a:pPr>
            <a:r>
              <a:t>Use the </a:t>
            </a:r>
            <a:r>
              <a:rPr b="1"/>
              <a:t>Accessibility</a:t>
            </a:r>
            <a:r>
              <a:t> option to </a:t>
            </a:r>
            <a:r>
              <a:rPr b="1"/>
              <a:t>Avoid Stairs and Obstacles.</a:t>
            </a:r>
          </a:p>
        </p:txBody>
      </p:sp>
      <p:pic>
        <p:nvPicPr>
          <p:cNvPr id="340" name="IMG_4116597A0872-1.jpeg" descr="IMG_4116597A0872-1.jpeg"/>
          <p:cNvPicPr>
            <a:picLocks noChangeAspect="1"/>
          </p:cNvPicPr>
          <p:nvPr/>
        </p:nvPicPr>
        <p:blipFill>
          <a:blip r:embed="rId2">
            <a:extLst/>
          </a:blip>
          <a:srcRect t="17125" b="4969"/>
          <a:stretch>
            <a:fillRect/>
          </a:stretch>
        </p:blipFill>
        <p:spPr>
          <a:xfrm>
            <a:off x="6468324" y="245188"/>
            <a:ext cx="2099521" cy="3539669"/>
          </a:xfrm>
          <a:prstGeom prst="rect">
            <a:avLst/>
          </a:prstGeom>
          <a:ln w="12700">
            <a:miter lim="400000"/>
          </a:ln>
        </p:spPr>
      </p:pic>
      <p:pic>
        <p:nvPicPr>
          <p:cNvPr id="341" name="IMG_4116597A0872-1.jpeg" descr="IMG_4116597A0872-1.jpeg"/>
          <p:cNvPicPr>
            <a:picLocks noChangeAspect="1"/>
          </p:cNvPicPr>
          <p:nvPr/>
        </p:nvPicPr>
        <p:blipFill>
          <a:blip r:embed="rId2">
            <a:extLst/>
          </a:blip>
          <a:srcRect t="65015" b="4969"/>
          <a:stretch>
            <a:fillRect/>
          </a:stretch>
        </p:blipFill>
        <p:spPr>
          <a:xfrm>
            <a:off x="6468324" y="2422146"/>
            <a:ext cx="2099619" cy="1363849"/>
          </a:xfrm>
          <a:prstGeom prst="rect">
            <a:avLst/>
          </a:prstGeom>
          <a:ln w="12700">
            <a:miter lim="400000"/>
          </a:ln>
          <a:effectLst>
            <a:outerShdw blurRad="406400" dist="25400" dir="5400000" rotWithShape="0">
              <a:srgbClr val="000000"/>
            </a:outerShdw>
          </a:effectLst>
        </p:spPr>
      </p:pic>
      <p:pic>
        <p:nvPicPr>
          <p:cNvPr id="342" name="IMG_A93B4C7717C5-1.jpeg" descr="IMG_A93B4C7717C5-1.jpeg"/>
          <p:cNvPicPr>
            <a:picLocks noChangeAspect="1"/>
          </p:cNvPicPr>
          <p:nvPr/>
        </p:nvPicPr>
        <p:blipFill>
          <a:blip r:embed="rId3">
            <a:alphaModFix amt="66067"/>
            <a:extLst/>
          </a:blip>
          <a:srcRect t="15763" b="29644"/>
          <a:stretch>
            <a:fillRect/>
          </a:stretch>
        </p:blipFill>
        <p:spPr>
          <a:xfrm>
            <a:off x="196683" y="212892"/>
            <a:ext cx="3051659" cy="3605319"/>
          </a:xfrm>
          <a:prstGeom prst="rect">
            <a:avLst/>
          </a:prstGeom>
          <a:ln w="12700">
            <a:miter lim="400000"/>
          </a:ln>
          <a:effectLst>
            <a:outerShdw blurRad="355600" rotWithShape="0">
              <a:srgbClr val="000000">
                <a:alpha val="75000"/>
              </a:srgbClr>
            </a:outerShdw>
          </a:effectLst>
        </p:spPr>
      </p:pic>
      <p:pic>
        <p:nvPicPr>
          <p:cNvPr id="343" name="IMG_A93B4C7717C5-1.jpeg" descr="IMG_A93B4C7717C5-1.jpeg"/>
          <p:cNvPicPr>
            <a:picLocks noChangeAspect="1"/>
          </p:cNvPicPr>
          <p:nvPr/>
        </p:nvPicPr>
        <p:blipFill>
          <a:blip r:embed="rId3">
            <a:extLst/>
          </a:blip>
          <a:srcRect t="30430" b="65138"/>
          <a:stretch>
            <a:fillRect/>
          </a:stretch>
        </p:blipFill>
        <p:spPr>
          <a:xfrm>
            <a:off x="246070" y="1123206"/>
            <a:ext cx="2952913" cy="283200"/>
          </a:xfrm>
          <a:prstGeom prst="rect">
            <a:avLst/>
          </a:prstGeom>
          <a:ln w="12700">
            <a:miter lim="400000"/>
          </a:ln>
          <a:effectLst>
            <a:outerShdw blurRad="355600" rotWithShape="0">
              <a:srgbClr val="000000">
                <a:alpha val="75000"/>
              </a:srgbClr>
            </a:outerShdw>
          </a:effectLst>
        </p:spPr>
      </p:pic>
      <p:pic>
        <p:nvPicPr>
          <p:cNvPr id="344" name="IMG_00A5A9D058EA-1.jpeg" descr="IMG_00A5A9D058EA-1.jpeg"/>
          <p:cNvPicPr>
            <a:picLocks noChangeAspect="1"/>
          </p:cNvPicPr>
          <p:nvPr/>
        </p:nvPicPr>
        <p:blipFill>
          <a:blip r:embed="rId4">
            <a:extLst/>
          </a:blip>
          <a:srcRect t="13182"/>
          <a:stretch>
            <a:fillRect/>
          </a:stretch>
        </p:blipFill>
        <p:spPr>
          <a:xfrm>
            <a:off x="3858115" y="228088"/>
            <a:ext cx="2099642" cy="3575595"/>
          </a:xfrm>
          <a:prstGeom prst="rect">
            <a:avLst/>
          </a:prstGeom>
          <a:ln w="12700">
            <a:miter lim="400000"/>
          </a:ln>
        </p:spPr>
      </p:pic>
      <p:pic>
        <p:nvPicPr>
          <p:cNvPr id="345" name="IMG_00A5A9D058EA-1.jpeg" descr="IMG_00A5A9D058EA-1.jpeg"/>
          <p:cNvPicPr>
            <a:picLocks noChangeAspect="1"/>
          </p:cNvPicPr>
          <p:nvPr/>
        </p:nvPicPr>
        <p:blipFill>
          <a:blip r:embed="rId4">
            <a:extLst/>
          </a:blip>
          <a:srcRect t="67248"/>
          <a:stretch>
            <a:fillRect/>
          </a:stretch>
        </p:blipFill>
        <p:spPr>
          <a:xfrm>
            <a:off x="3858115" y="2430248"/>
            <a:ext cx="2099642" cy="1348895"/>
          </a:xfrm>
          <a:prstGeom prst="rect">
            <a:avLst/>
          </a:prstGeom>
          <a:ln w="12700">
            <a:miter lim="400000"/>
          </a:ln>
          <a:effectLst>
            <a:outerShdw blurRad="406400" dist="25400" dir="5400000" rotWithShape="0">
              <a:srgbClr val="000000"/>
            </a:outerShdw>
          </a:effectLst>
        </p:spPr>
      </p:pic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7" name="IMG_EC00DC07ED85-1.jpeg" descr="IMG_EC00DC07ED85-1.jpeg"/>
          <p:cNvPicPr>
            <a:picLocks noChangeAspect="1"/>
          </p:cNvPicPr>
          <p:nvPr/>
        </p:nvPicPr>
        <p:blipFill>
          <a:blip r:embed="rId2">
            <a:extLst/>
          </a:blip>
          <a:srcRect l="5448" t="3438" r="5447" b="10671"/>
          <a:stretch>
            <a:fillRect/>
          </a:stretch>
        </p:blipFill>
        <p:spPr>
          <a:xfrm>
            <a:off x="3048138" y="2038346"/>
            <a:ext cx="2682479" cy="34674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364" y="0"/>
                </a:moveTo>
                <a:lnTo>
                  <a:pt x="182" y="134"/>
                </a:lnTo>
                <a:lnTo>
                  <a:pt x="0" y="267"/>
                </a:lnTo>
                <a:lnTo>
                  <a:pt x="3" y="11931"/>
                </a:lnTo>
                <a:cubicBezTo>
                  <a:pt x="4" y="17647"/>
                  <a:pt x="3" y="20066"/>
                  <a:pt x="26" y="21600"/>
                </a:cubicBezTo>
                <a:lnTo>
                  <a:pt x="21574" y="21600"/>
                </a:lnTo>
                <a:cubicBezTo>
                  <a:pt x="21598" y="20067"/>
                  <a:pt x="21600" y="17674"/>
                  <a:pt x="21600" y="11929"/>
                </a:cubicBezTo>
                <a:lnTo>
                  <a:pt x="21600" y="277"/>
                </a:lnTo>
                <a:lnTo>
                  <a:pt x="21450" y="148"/>
                </a:lnTo>
                <a:lnTo>
                  <a:pt x="21303" y="20"/>
                </a:lnTo>
                <a:lnTo>
                  <a:pt x="10834" y="10"/>
                </a:lnTo>
                <a:lnTo>
                  <a:pt x="364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348" name="IMG_C4A36A375066-1.jpeg" descr="IMG_C4A36A375066-1.jpeg"/>
          <p:cNvPicPr>
            <a:picLocks noChangeAspect="1"/>
          </p:cNvPicPr>
          <p:nvPr/>
        </p:nvPicPr>
        <p:blipFill>
          <a:blip r:embed="rId3">
            <a:extLst/>
          </a:blip>
          <a:srcRect t="4411" b="7059"/>
          <a:stretch>
            <a:fillRect/>
          </a:stretch>
        </p:blipFill>
        <p:spPr>
          <a:xfrm>
            <a:off x="266654" y="568980"/>
            <a:ext cx="2376736" cy="4553493"/>
          </a:xfrm>
          <a:prstGeom prst="rect">
            <a:avLst/>
          </a:prstGeom>
          <a:ln w="12700">
            <a:miter lim="400000"/>
          </a:ln>
        </p:spPr>
      </p:pic>
      <p:pic>
        <p:nvPicPr>
          <p:cNvPr id="351" name="Connection Line" descr="Connection Line"/>
          <p:cNvPicPr>
            <a:picLocks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779713" y="1245985"/>
            <a:ext cx="995520" cy="620913"/>
          </a:xfrm>
          <a:prstGeom prst="rect">
            <a:avLst/>
          </a:prstGeom>
          <a:effectLst>
            <a:outerShdw dist="20000" dir="5400000" rotWithShape="0">
              <a:srgbClr val="000000"/>
            </a:outerShdw>
          </a:effectLst>
        </p:spPr>
      </p:pic>
      <p:sp>
        <p:nvSpPr>
          <p:cNvPr id="350" name="Text Placeholder 3"/>
          <p:cNvSpPr txBox="1">
            <a:spLocks noGrp="1"/>
          </p:cNvSpPr>
          <p:nvPr>
            <p:ph type="body" sz="quarter" idx="1"/>
          </p:nvPr>
        </p:nvSpPr>
        <p:spPr>
          <a:xfrm>
            <a:off x="5917704" y="2937305"/>
            <a:ext cx="2807693" cy="1915639"/>
          </a:xfrm>
          <a:prstGeom prst="rect">
            <a:avLst/>
          </a:prstGeom>
        </p:spPr>
        <p:txBody>
          <a:bodyPr/>
          <a:lstStyle/>
          <a:p>
            <a:r>
              <a:rPr dirty="0"/>
              <a:t>Additional </a:t>
            </a:r>
            <a:r>
              <a:rPr b="1" dirty="0"/>
              <a:t>Accessibility </a:t>
            </a:r>
            <a:r>
              <a:rPr dirty="0"/>
              <a:t>options</a:t>
            </a:r>
            <a:r>
              <a:rPr b="1" dirty="0"/>
              <a:t>  </a:t>
            </a:r>
            <a:r>
              <a:rPr lang="en-IE" dirty="0" smtClean="0"/>
              <a:t>are</a:t>
            </a:r>
            <a:r>
              <a:rPr dirty="0" smtClean="0"/>
              <a:t> </a:t>
            </a:r>
            <a:r>
              <a:rPr dirty="0"/>
              <a:t>located in settings.</a:t>
            </a:r>
          </a:p>
          <a:p>
            <a:endParaRPr dirty="0"/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t>Accessing the map</a:t>
            </a:r>
          </a:p>
        </p:txBody>
      </p:sp>
      <p:sp>
        <p:nvSpPr>
          <p:cNvPr id="203" name="Content Placeholder 2"/>
          <p:cNvSpPr txBox="1">
            <a:spLocks noGrp="1"/>
          </p:cNvSpPr>
          <p:nvPr>
            <p:ph type="body" sz="half" idx="1"/>
          </p:nvPr>
        </p:nvSpPr>
        <p:spPr>
          <a:xfrm>
            <a:off x="457200" y="1156702"/>
            <a:ext cx="8229601" cy="1673302"/>
          </a:xfrm>
          <a:prstGeom prst="rect">
            <a:avLst/>
          </a:prstGeom>
        </p:spPr>
        <p:txBody>
          <a:bodyPr/>
          <a:lstStyle/>
          <a:p>
            <a:pPr>
              <a:defRPr sz="1400"/>
            </a:pPr>
            <a:endParaRPr/>
          </a:p>
          <a:p>
            <a:pPr>
              <a:lnSpc>
                <a:spcPct val="120000"/>
              </a:lnSpc>
              <a:defRPr sz="1400"/>
            </a:pPr>
            <a:r>
              <a:t>You can access the maps on your smartphone by downloading the MazeMap app.</a:t>
            </a:r>
          </a:p>
          <a:p>
            <a:pPr>
              <a:lnSpc>
                <a:spcPct val="200000"/>
              </a:lnSpc>
              <a:defRPr sz="1400"/>
            </a:pPr>
            <a:r>
              <a:t>MazeMap is also available on a web-browser through a URL on your computer.</a:t>
            </a:r>
          </a:p>
          <a:p>
            <a:pPr marL="342899" indent="-342899">
              <a:defRPr sz="1400"/>
            </a:pPr>
            <a:r>
              <a:t>For optimal functionality, download the MazeMap app before scanning the QR code. </a:t>
            </a:r>
            <a:br/>
            <a:r>
              <a:t>This gives you the opportunity to use the maps with TU Dublin's app profile.</a:t>
            </a:r>
          </a:p>
        </p:txBody>
      </p:sp>
      <p:pic>
        <p:nvPicPr>
          <p:cNvPr id="204" name="mazemap logo boxed white background square rounded with shadow.png" descr="mazemap logo boxed white background square rounded with shadow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05370" y="3611408"/>
            <a:ext cx="1164177" cy="1164177"/>
          </a:xfrm>
          <a:prstGeom prst="rect">
            <a:avLst/>
          </a:prstGeom>
          <a:ln w="12700">
            <a:miter lim="400000"/>
          </a:ln>
          <a:effectLst>
            <a:outerShdw blurRad="190500" dir="5400000" rotWithShape="0">
              <a:srgbClr val="000000">
                <a:alpha val="75000"/>
              </a:srgbClr>
            </a:outerShdw>
          </a:effectLst>
        </p:spPr>
      </p:pic>
      <p:pic>
        <p:nvPicPr>
          <p:cNvPr id="205" name="mac_large.png" descr="mac_lar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385268" y="3611408"/>
            <a:ext cx="1940295" cy="1164177"/>
          </a:xfrm>
          <a:prstGeom prst="rect">
            <a:avLst/>
          </a:prstGeom>
          <a:ln w="12700">
            <a:miter lim="400000"/>
          </a:ln>
        </p:spPr>
      </p:pic>
      <p:pic>
        <p:nvPicPr>
          <p:cNvPr id="206" name="pictogram-4471660_1280.png" descr="pictogram-4471660_1280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050624" y="3891325"/>
            <a:ext cx="609583" cy="604344"/>
          </a:xfrm>
          <a:prstGeom prst="rect">
            <a:avLst/>
          </a:prstGeom>
          <a:ln w="12700">
            <a:miter lim="400000"/>
          </a:ln>
        </p:spPr>
      </p:pic>
      <p:pic>
        <p:nvPicPr>
          <p:cNvPr id="207" name="Google-Play-vs-Apple-Store-2.png" descr="Google-Play-vs-Apple-Store-2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39531" y="3460473"/>
            <a:ext cx="1466048" cy="146604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81655" y="977462"/>
            <a:ext cx="5402317" cy="156965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IE" sz="4800" b="0" i="0" u="none" strike="noStrike" cap="none" spc="0" normalizeH="0" baseline="0" dirty="0" smtClean="0">
              <a:ln>
                <a:noFill/>
              </a:ln>
              <a:solidFill>
                <a:schemeClr val="accent1">
                  <a:lumMod val="40000"/>
                  <a:lumOff val="60000"/>
                </a:schemeClr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IE" sz="4800" b="0" i="0" u="none" strike="noStrike" cap="none" spc="0" normalizeH="0" baseline="0" dirty="0" smtClean="0">
                <a:ln>
                  <a:noFill/>
                </a:ln>
                <a:solidFill>
                  <a:schemeClr val="accent1">
                    <a:lumMod val="40000"/>
                    <a:lumOff val="60000"/>
                  </a:schemeClr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Happy Navigating!</a:t>
            </a:r>
            <a:endParaRPr kumimoji="0" lang="en-US" sz="4800" b="0" i="0" u="none" strike="noStrike" cap="none" spc="0" normalizeH="0" baseline="0" dirty="0">
              <a:ln>
                <a:noFill/>
              </a:ln>
              <a:solidFill>
                <a:schemeClr val="accent1">
                  <a:lumMod val="40000"/>
                  <a:lumOff val="60000"/>
                </a:schemeClr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t>Installing the App Profile</a:t>
            </a:r>
          </a:p>
        </p:txBody>
      </p:sp>
      <p:sp>
        <p:nvSpPr>
          <p:cNvPr id="210" name="Content Placeholder 2"/>
          <p:cNvSpPr txBox="1">
            <a:spLocks noGrp="1"/>
          </p:cNvSpPr>
          <p:nvPr>
            <p:ph type="body" sz="half" idx="1"/>
          </p:nvPr>
        </p:nvSpPr>
        <p:spPr>
          <a:xfrm>
            <a:off x="457200" y="727921"/>
            <a:ext cx="8229600" cy="1145043"/>
          </a:xfrm>
          <a:prstGeom prst="rect">
            <a:avLst/>
          </a:prstGeom>
        </p:spPr>
        <p:txBody>
          <a:bodyPr/>
          <a:lstStyle/>
          <a:p>
            <a:pPr>
              <a:defRPr sz="1200"/>
            </a:pPr>
            <a:endParaRPr/>
          </a:p>
          <a:p>
            <a:pPr>
              <a:defRPr sz="1200"/>
            </a:pPr>
            <a:r>
              <a:t>Download the app for your Apple or Android device. </a:t>
            </a:r>
          </a:p>
          <a:p>
            <a:pPr>
              <a:defRPr sz="1200"/>
            </a:pPr>
            <a:r>
              <a:t>Scan the QR below with your camera or dedicated QR scanner app.</a:t>
            </a:r>
          </a:p>
        </p:txBody>
      </p:sp>
      <p:pic>
        <p:nvPicPr>
          <p:cNvPr id="211" name="Screenshot 2022-10-03 at 9.03.29 AM.png" descr="Screenshot 2022-10-03 at 9.03.29 AM.png"/>
          <p:cNvPicPr>
            <a:picLocks noChangeAspect="1"/>
          </p:cNvPicPr>
          <p:nvPr/>
        </p:nvPicPr>
        <p:blipFill>
          <a:blip r:embed="rId2">
            <a:extLst/>
          </a:blip>
          <a:srcRect l="4539" t="33358" r="4539"/>
          <a:stretch>
            <a:fillRect/>
          </a:stretch>
        </p:blipFill>
        <p:spPr>
          <a:xfrm>
            <a:off x="1083270" y="1858175"/>
            <a:ext cx="6977525" cy="2434489"/>
          </a:xfrm>
          <a:prstGeom prst="rect">
            <a:avLst/>
          </a:prstGeom>
          <a:ln w="12700">
            <a:miter lim="400000"/>
          </a:ln>
          <a:effectLst>
            <a:outerShdw blurRad="190500" dist="12700" dir="5400000" rotWithShape="0">
              <a:srgbClr val="000000"/>
            </a:outerShdw>
          </a:effectLst>
        </p:spPr>
      </p:pic>
      <p:sp>
        <p:nvSpPr>
          <p:cNvPr id="212" name="Rectangle"/>
          <p:cNvSpPr/>
          <p:nvPr/>
        </p:nvSpPr>
        <p:spPr>
          <a:xfrm>
            <a:off x="3081835" y="2224343"/>
            <a:ext cx="2980330" cy="41848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213" name="https://link.mazemap.com/XNxxnl4R"/>
          <p:cNvSpPr txBox="1"/>
          <p:nvPr/>
        </p:nvSpPr>
        <p:spPr>
          <a:xfrm>
            <a:off x="3092103" y="2289174"/>
            <a:ext cx="2959793" cy="2888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1400"/>
            </a:lvl1pPr>
          </a:lstStyle>
          <a:p>
            <a:r>
              <a:t>https://link.mazemap.com/XNxxnl4R</a:t>
            </a:r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Title 1"/>
          <p:cNvSpPr txBox="1">
            <a:spLocks noGrp="1"/>
          </p:cNvSpPr>
          <p:nvPr>
            <p:ph type="title"/>
          </p:nvPr>
        </p:nvSpPr>
        <p:spPr>
          <a:xfrm>
            <a:off x="457200" y="1046985"/>
            <a:ext cx="8229600" cy="604344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t>Installing the App Profile</a:t>
            </a:r>
          </a:p>
        </p:txBody>
      </p:sp>
      <p:sp>
        <p:nvSpPr>
          <p:cNvPr id="216" name="Apple Devices (iPhone / iOS)"/>
          <p:cNvSpPr txBox="1"/>
          <p:nvPr/>
        </p:nvSpPr>
        <p:spPr>
          <a:xfrm>
            <a:off x="530708" y="1573740"/>
            <a:ext cx="2406686" cy="2888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1400"/>
            </a:lvl1pPr>
          </a:lstStyle>
          <a:p>
            <a:r>
              <a:t>Apple Devices (iPhone / iOS)</a:t>
            </a:r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t>Installing the App Profile</a:t>
            </a:r>
          </a:p>
        </p:txBody>
      </p:sp>
      <p:sp>
        <p:nvSpPr>
          <p:cNvPr id="219" name="Content Placeholder 2"/>
          <p:cNvSpPr txBox="1">
            <a:spLocks noGrp="1"/>
          </p:cNvSpPr>
          <p:nvPr>
            <p:ph type="body" idx="1"/>
          </p:nvPr>
        </p:nvSpPr>
        <p:spPr>
          <a:xfrm>
            <a:off x="457200" y="815271"/>
            <a:ext cx="8229601" cy="3687658"/>
          </a:xfrm>
          <a:prstGeom prst="rect">
            <a:avLst/>
          </a:prstGeom>
        </p:spPr>
        <p:txBody>
          <a:bodyPr/>
          <a:lstStyle/>
          <a:p>
            <a:pPr marL="342900" indent="-342900">
              <a:defRPr sz="1500"/>
            </a:pPr>
            <a:endParaRPr/>
          </a:p>
          <a:p>
            <a:pPr>
              <a:defRPr sz="1400"/>
            </a:pPr>
            <a:r>
              <a:t>Open the camera app and place the QR within the viewfinder.</a:t>
            </a:r>
          </a:p>
          <a:p>
            <a:pPr>
              <a:defRPr sz="1400"/>
            </a:pPr>
            <a:r>
              <a:t>Press the pop-up link on screen. (Image 1.)</a:t>
            </a:r>
          </a:p>
          <a:p>
            <a:pPr>
              <a:defRPr sz="1400"/>
            </a:pPr>
            <a:r>
              <a:t>Press “Add Profile” on the MazeMap splash screen. (Image 2.)</a:t>
            </a:r>
          </a:p>
          <a:p>
            <a:pPr>
              <a:defRPr sz="1400"/>
            </a:pPr>
            <a:r>
              <a:t>The TU Dublin maps is presented with a campus overview and brand colours. (Image 4.)</a:t>
            </a:r>
          </a:p>
        </p:txBody>
      </p:sp>
      <p:pic>
        <p:nvPicPr>
          <p:cNvPr id="220" name="IMG_3376.jpg" descr="IMG_3376.jpg"/>
          <p:cNvPicPr>
            <a:picLocks noChangeAspect="1"/>
          </p:cNvPicPr>
          <p:nvPr/>
        </p:nvPicPr>
        <p:blipFill>
          <a:blip r:embed="rId2">
            <a:extLst/>
          </a:blip>
          <a:srcRect l="7284"/>
          <a:stretch>
            <a:fillRect/>
          </a:stretch>
        </p:blipFill>
        <p:spPr>
          <a:xfrm>
            <a:off x="845816" y="2579729"/>
            <a:ext cx="1272586" cy="2438962"/>
          </a:xfrm>
          <a:prstGeom prst="rect">
            <a:avLst/>
          </a:prstGeom>
          <a:ln w="12700">
            <a:miter lim="400000"/>
          </a:ln>
          <a:effectLst>
            <a:outerShdw blurRad="317500" dist="63500" dir="2700000" rotWithShape="0">
              <a:srgbClr val="000000">
                <a:alpha val="50000"/>
              </a:srgbClr>
            </a:outerShdw>
          </a:effectLst>
        </p:spPr>
      </p:pic>
      <p:pic>
        <p:nvPicPr>
          <p:cNvPr id="221" name="IMG_3380.jpg" descr="IMG_3380.jpg"/>
          <p:cNvPicPr>
            <a:picLocks noChangeAspect="1"/>
          </p:cNvPicPr>
          <p:nvPr/>
        </p:nvPicPr>
        <p:blipFill>
          <a:blip r:embed="rId3">
            <a:extLst/>
          </a:blip>
          <a:srcRect t="3306" b="1770"/>
          <a:stretch>
            <a:fillRect/>
          </a:stretch>
        </p:blipFill>
        <p:spPr>
          <a:xfrm>
            <a:off x="5968806" y="2540637"/>
            <a:ext cx="1225194" cy="2516828"/>
          </a:xfrm>
          <a:prstGeom prst="rect">
            <a:avLst/>
          </a:prstGeom>
          <a:ln w="12700">
            <a:miter lim="400000"/>
          </a:ln>
          <a:effectLst>
            <a:outerShdw blurRad="533400" dist="63500" dir="2700000" rotWithShape="0">
              <a:srgbClr val="000000">
                <a:alpha val="50000"/>
              </a:srgbClr>
            </a:outerShdw>
          </a:effectLst>
        </p:spPr>
      </p:pic>
      <p:pic>
        <p:nvPicPr>
          <p:cNvPr id="222" name="IMG_3377.jpg" descr="IMG_3377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431157" y="2579729"/>
            <a:ext cx="1225093" cy="2434480"/>
          </a:xfrm>
          <a:prstGeom prst="rect">
            <a:avLst/>
          </a:prstGeom>
          <a:ln w="12700">
            <a:miter lim="400000"/>
          </a:ln>
          <a:effectLst>
            <a:outerShdw blurRad="342900" dist="63500" dir="2700000" rotWithShape="0">
              <a:srgbClr val="000000">
                <a:alpha val="50000"/>
              </a:srgbClr>
            </a:outerShdw>
          </a:effectLst>
        </p:spPr>
      </p:pic>
      <p:sp>
        <p:nvSpPr>
          <p:cNvPr id="223" name="Apple Devices (iPhone / iOS)"/>
          <p:cNvSpPr txBox="1"/>
          <p:nvPr/>
        </p:nvSpPr>
        <p:spPr>
          <a:xfrm>
            <a:off x="443331" y="678122"/>
            <a:ext cx="2077750" cy="264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1200"/>
            </a:lvl1pPr>
          </a:lstStyle>
          <a:p>
            <a:r>
              <a:t>Apple Devices (iPhone / iOS)</a:t>
            </a:r>
          </a:p>
        </p:txBody>
      </p: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t>Installing the App Profile</a:t>
            </a:r>
          </a:p>
        </p:txBody>
      </p:sp>
      <p:sp>
        <p:nvSpPr>
          <p:cNvPr id="226" name="Content Placeholder 2"/>
          <p:cNvSpPr txBox="1">
            <a:spLocks noGrp="1"/>
          </p:cNvSpPr>
          <p:nvPr>
            <p:ph type="body" sz="half" idx="1"/>
          </p:nvPr>
        </p:nvSpPr>
        <p:spPr>
          <a:xfrm>
            <a:off x="209113" y="1115193"/>
            <a:ext cx="8229601" cy="1675261"/>
          </a:xfrm>
          <a:prstGeom prst="rect">
            <a:avLst/>
          </a:prstGeom>
        </p:spPr>
        <p:txBody>
          <a:bodyPr/>
          <a:lstStyle/>
          <a:p>
            <a:pPr marL="342900" indent="-342900">
              <a:defRPr sz="1500"/>
            </a:pPr>
            <a:endParaRPr/>
          </a:p>
          <a:p>
            <a:pPr>
              <a:defRPr sz="1300"/>
            </a:pPr>
            <a:r>
              <a:t>Use the camera or dedicated QR scanner-app and place the QR within the viewfinder.</a:t>
            </a:r>
          </a:p>
          <a:p>
            <a:pPr>
              <a:defRPr sz="1300"/>
            </a:pPr>
            <a:r>
              <a:t>When asked where to open, choose WEB (Image 1.)</a:t>
            </a:r>
          </a:p>
          <a:p>
            <a:pPr>
              <a:defRPr sz="1300"/>
            </a:pPr>
            <a:r>
              <a:t>Choose to open with MazeMap if you are given the options between app and browser Image 2.)</a:t>
            </a:r>
          </a:p>
          <a:p>
            <a:pPr>
              <a:defRPr sz="1300"/>
            </a:pPr>
            <a:r>
              <a:t>Press “Add Profile” on the MazeMap splash screen. (Image 3.)</a:t>
            </a:r>
          </a:p>
          <a:p>
            <a:pPr>
              <a:defRPr sz="1300"/>
            </a:pPr>
            <a:r>
              <a:t>The TU Dublin maps is presented with a campus overview and brand colours. (Image 4.)</a:t>
            </a:r>
          </a:p>
        </p:txBody>
      </p:sp>
      <p:sp>
        <p:nvSpPr>
          <p:cNvPr id="227" name="Android Devices"/>
          <p:cNvSpPr txBox="1"/>
          <p:nvPr/>
        </p:nvSpPr>
        <p:spPr>
          <a:xfrm>
            <a:off x="441941" y="707692"/>
            <a:ext cx="1213804" cy="264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1200"/>
            </a:lvl1pPr>
          </a:lstStyle>
          <a:p>
            <a:r>
              <a:t>Android Devices</a:t>
            </a:r>
          </a:p>
        </p:txBody>
      </p:sp>
      <p:pic>
        <p:nvPicPr>
          <p:cNvPr id="228" name="Screenshot_20221003_114859_com.hopej.android.go.jpg" descr="Screenshot_20221003_114859_com.hopej.android.go.jpg"/>
          <p:cNvPicPr>
            <a:picLocks noChangeAspect="1"/>
          </p:cNvPicPr>
          <p:nvPr/>
        </p:nvPicPr>
        <p:blipFill>
          <a:blip r:embed="rId2">
            <a:extLst/>
          </a:blip>
          <a:srcRect b="10681"/>
          <a:stretch>
            <a:fillRect/>
          </a:stretch>
        </p:blipFill>
        <p:spPr>
          <a:xfrm>
            <a:off x="665970" y="3095324"/>
            <a:ext cx="955096" cy="1848325"/>
          </a:xfrm>
          <a:prstGeom prst="rect">
            <a:avLst/>
          </a:prstGeom>
          <a:ln w="12700">
            <a:miter lim="400000"/>
          </a:ln>
          <a:effectLst>
            <a:outerShdw blurRad="317500" dist="63500" dir="2700000" rotWithShape="0">
              <a:srgbClr val="000000">
                <a:alpha val="50000"/>
              </a:srgbClr>
            </a:outerShdw>
          </a:effectLst>
        </p:spPr>
      </p:pic>
      <p:pic>
        <p:nvPicPr>
          <p:cNvPr id="229" name="Screenshot_20221003_114859_com.hopej.android.go.jpg" descr="Screenshot_20221003_114859_com.hopej.android.go.jpg"/>
          <p:cNvPicPr>
            <a:picLocks noChangeAspect="1"/>
          </p:cNvPicPr>
          <p:nvPr/>
        </p:nvPicPr>
        <p:blipFill>
          <a:blip r:embed="rId2">
            <a:extLst/>
          </a:blip>
          <a:srcRect b="10681"/>
          <a:stretch>
            <a:fillRect/>
          </a:stretch>
        </p:blipFill>
        <p:spPr>
          <a:xfrm>
            <a:off x="2635933" y="3095324"/>
            <a:ext cx="955097" cy="1848325"/>
          </a:xfrm>
          <a:prstGeom prst="rect">
            <a:avLst/>
          </a:prstGeom>
          <a:ln w="12700">
            <a:miter lim="400000"/>
          </a:ln>
          <a:effectLst>
            <a:outerShdw blurRad="482600" dist="63500" dir="2700000" rotWithShape="0">
              <a:srgbClr val="000000">
                <a:alpha val="50000"/>
              </a:srgbClr>
            </a:outerShdw>
          </a:effectLst>
        </p:spPr>
      </p:pic>
      <p:pic>
        <p:nvPicPr>
          <p:cNvPr id="230" name="Screenshot 2022-10-03 at 12.04.45 PM.png" descr="Screenshot 2022-10-03 at 12.04.45 PM.png"/>
          <p:cNvPicPr>
            <a:picLocks noChangeAspect="1"/>
          </p:cNvPicPr>
          <p:nvPr/>
        </p:nvPicPr>
        <p:blipFill>
          <a:blip r:embed="rId3">
            <a:extLst/>
          </a:blip>
          <a:srcRect/>
          <a:stretch>
            <a:fillRect/>
          </a:stretch>
        </p:blipFill>
        <p:spPr>
          <a:xfrm>
            <a:off x="2621149" y="4049855"/>
            <a:ext cx="984848" cy="912321"/>
          </a:xfrm>
          <a:prstGeom prst="rect">
            <a:avLst/>
          </a:prstGeom>
          <a:ln w="12700">
            <a:miter lim="400000"/>
          </a:ln>
        </p:spPr>
      </p:pic>
      <p:pic>
        <p:nvPicPr>
          <p:cNvPr id="231" name="Screenshot_20221003_114907_no.trt.ivecto.androidclient.mazemap.jpg" descr="Screenshot_20221003_114907_no.trt.ivecto.androidclient.mazemap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559459" y="3108024"/>
            <a:ext cx="841287" cy="1822785"/>
          </a:xfrm>
          <a:prstGeom prst="rect">
            <a:avLst/>
          </a:prstGeom>
          <a:ln w="12700">
            <a:miter lim="400000"/>
          </a:ln>
          <a:effectLst>
            <a:outerShdw blurRad="342900" dist="63500" dir="2700000" rotWithShape="0">
              <a:srgbClr val="000000">
                <a:alpha val="50000"/>
              </a:srgbClr>
            </a:outerShdw>
          </a:effectLst>
        </p:spPr>
      </p:pic>
      <p:pic>
        <p:nvPicPr>
          <p:cNvPr id="232" name="Screenshot_20221003_114913_no.trt.ivecto.androidclient.mazemap.jpg" descr="Screenshot_20221003_114913_no.trt.ivecto.androidclient.mazemap.jp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381782" y="3095324"/>
            <a:ext cx="853038" cy="1848248"/>
          </a:xfrm>
          <a:prstGeom prst="rect">
            <a:avLst/>
          </a:prstGeom>
          <a:ln w="12700">
            <a:miter lim="400000"/>
          </a:ln>
          <a:effectLst>
            <a:outerShdw blurRad="406400" dist="63500" dir="2700000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User </a:t>
            </a:r>
            <a:r>
              <a:rPr b="1"/>
              <a:t>Interface</a:t>
            </a:r>
          </a:p>
        </p:txBody>
      </p:sp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" name="IMG_3385.jpg" descr="IMG_3385.jpg"/>
          <p:cNvPicPr>
            <a:picLocks noChangeAspect="1"/>
          </p:cNvPicPr>
          <p:nvPr/>
        </p:nvPicPr>
        <p:blipFill>
          <a:blip r:embed="rId3">
            <a:extLst/>
          </a:blip>
          <a:srcRect t="3968" b="3968"/>
          <a:stretch>
            <a:fillRect/>
          </a:stretch>
        </p:blipFill>
        <p:spPr>
          <a:xfrm>
            <a:off x="3385226" y="415528"/>
            <a:ext cx="2164481" cy="4312368"/>
          </a:xfrm>
          <a:prstGeom prst="rect">
            <a:avLst/>
          </a:prstGeom>
          <a:ln w="12700">
            <a:miter lim="400000"/>
          </a:ln>
          <a:effectLst>
            <a:outerShdw blurRad="1270000" dist="51582" dir="5400000" rotWithShape="0">
              <a:srgbClr val="000000"/>
            </a:outerShdw>
          </a:effectLst>
        </p:spPr>
      </p:pic>
      <p:sp>
        <p:nvSpPr>
          <p:cNvPr id="253" name="Connection Line"/>
          <p:cNvSpPr/>
          <p:nvPr/>
        </p:nvSpPr>
        <p:spPr>
          <a:xfrm>
            <a:off x="5601125" y="465672"/>
            <a:ext cx="1762557" cy="28009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6838" extrusionOk="0">
                <a:moveTo>
                  <a:pt x="0" y="6279"/>
                </a:moveTo>
                <a:cubicBezTo>
                  <a:pt x="8660" y="-4762"/>
                  <a:pt x="15860" y="-1242"/>
                  <a:pt x="21600" y="16838"/>
                </a:cubicBezTo>
              </a:path>
            </a:pathLst>
          </a:custGeom>
          <a:ln w="25400">
            <a:solidFill>
              <a:srgbClr val="FFFFFF"/>
            </a:solidFill>
            <a:headEnd type="arrow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/>
          <a:lstStyle/>
          <a:p>
            <a:endParaRPr/>
          </a:p>
        </p:txBody>
      </p:sp>
      <p:sp>
        <p:nvSpPr>
          <p:cNvPr id="238" name="Profile Menu"/>
          <p:cNvSpPr txBox="1"/>
          <p:nvPr/>
        </p:nvSpPr>
        <p:spPr>
          <a:xfrm>
            <a:off x="6996528" y="758464"/>
            <a:ext cx="1198964" cy="326508"/>
          </a:xfrm>
          <a:prstGeom prst="rect">
            <a:avLst/>
          </a:prstGeom>
          <a:ln w="25400">
            <a:solidFill>
              <a:srgbClr val="FFFFFF"/>
            </a:solidFill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1500">
                <a:solidFill>
                  <a:srgbClr val="FFFFFF"/>
                </a:solidFill>
              </a:defRPr>
            </a:lvl1pPr>
          </a:lstStyle>
          <a:p>
            <a:r>
              <a:t>Profile Menu</a:t>
            </a:r>
          </a:p>
        </p:txBody>
      </p:sp>
      <p:sp>
        <p:nvSpPr>
          <p:cNvPr id="254" name="Connection Line"/>
          <p:cNvSpPr/>
          <p:nvPr/>
        </p:nvSpPr>
        <p:spPr>
          <a:xfrm>
            <a:off x="1729897" y="633526"/>
            <a:ext cx="1725639" cy="47100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7335" extrusionOk="0">
                <a:moveTo>
                  <a:pt x="0" y="4130"/>
                </a:moveTo>
                <a:cubicBezTo>
                  <a:pt x="7227" y="-4265"/>
                  <a:pt x="14427" y="137"/>
                  <a:pt x="21600" y="17335"/>
                </a:cubicBezTo>
              </a:path>
            </a:pathLst>
          </a:custGeom>
          <a:ln w="25400">
            <a:solidFill>
              <a:srgbClr val="FFFFFF"/>
            </a:solidFill>
            <a:tailEnd type="arrow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/>
          <a:lstStyle/>
          <a:p>
            <a:endParaRPr/>
          </a:p>
        </p:txBody>
      </p:sp>
      <p:sp>
        <p:nvSpPr>
          <p:cNvPr id="240" name="Select Campus"/>
          <p:cNvSpPr txBox="1"/>
          <p:nvPr/>
        </p:nvSpPr>
        <p:spPr>
          <a:xfrm>
            <a:off x="673806" y="758464"/>
            <a:ext cx="1421276" cy="326508"/>
          </a:xfrm>
          <a:prstGeom prst="rect">
            <a:avLst/>
          </a:prstGeom>
          <a:ln w="25400">
            <a:solidFill>
              <a:srgbClr val="FFFFFF"/>
            </a:solidFill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1500">
                <a:solidFill>
                  <a:srgbClr val="FFFFFF"/>
                </a:solidFill>
              </a:defRPr>
            </a:lvl1pPr>
          </a:lstStyle>
          <a:p>
            <a:r>
              <a:t>Select Campus</a:t>
            </a:r>
          </a:p>
        </p:txBody>
      </p:sp>
      <p:sp>
        <p:nvSpPr>
          <p:cNvPr id="255" name="Connection Line"/>
          <p:cNvSpPr/>
          <p:nvPr/>
        </p:nvSpPr>
        <p:spPr>
          <a:xfrm>
            <a:off x="5142508" y="1189042"/>
            <a:ext cx="2197474" cy="172878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cubicBezTo>
                  <a:pt x="4554" y="9246"/>
                  <a:pt x="11754" y="16446"/>
                  <a:pt x="21600" y="21600"/>
                </a:cubicBezTo>
              </a:path>
            </a:pathLst>
          </a:custGeom>
          <a:ln w="25400">
            <a:solidFill>
              <a:srgbClr val="FFFFFF"/>
            </a:solidFill>
            <a:headEnd type="arrow"/>
          </a:ln>
          <a:effectLst>
            <a:outerShdw blurRad="38100" dist="45922" dir="5400000" rotWithShape="0">
              <a:srgbClr val="000000">
                <a:alpha val="82688"/>
              </a:srgbClr>
            </a:outerShdw>
          </a:effectLst>
        </p:spPr>
        <p:txBody>
          <a:bodyPr/>
          <a:lstStyle/>
          <a:p>
            <a:endParaRPr/>
          </a:p>
        </p:txBody>
      </p:sp>
      <p:sp>
        <p:nvSpPr>
          <p:cNvPr id="242" name="Share Button"/>
          <p:cNvSpPr txBox="1"/>
          <p:nvPr/>
        </p:nvSpPr>
        <p:spPr>
          <a:xfrm>
            <a:off x="7197679" y="2930524"/>
            <a:ext cx="1241566" cy="326509"/>
          </a:xfrm>
          <a:prstGeom prst="rect">
            <a:avLst/>
          </a:prstGeom>
          <a:ln w="25400">
            <a:solidFill>
              <a:srgbClr val="FFFFFF"/>
            </a:solidFill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1500">
                <a:solidFill>
                  <a:srgbClr val="FFFFFF"/>
                </a:solidFill>
              </a:defRPr>
            </a:lvl1pPr>
          </a:lstStyle>
          <a:p>
            <a:r>
              <a:t>Share Button</a:t>
            </a:r>
          </a:p>
        </p:txBody>
      </p:sp>
      <p:sp>
        <p:nvSpPr>
          <p:cNvPr id="256" name="Connection Line"/>
          <p:cNvSpPr/>
          <p:nvPr/>
        </p:nvSpPr>
        <p:spPr>
          <a:xfrm>
            <a:off x="5514228" y="1038420"/>
            <a:ext cx="2339368" cy="7579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9238" extrusionOk="0">
                <a:moveTo>
                  <a:pt x="0" y="810"/>
                </a:moveTo>
                <a:cubicBezTo>
                  <a:pt x="7404" y="-2362"/>
                  <a:pt x="14604" y="3781"/>
                  <a:pt x="21600" y="19238"/>
                </a:cubicBezTo>
              </a:path>
            </a:pathLst>
          </a:custGeom>
          <a:ln w="25400">
            <a:solidFill>
              <a:srgbClr val="FFFFFF"/>
            </a:solidFill>
            <a:headEnd type="arrow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/>
          <a:lstStyle/>
          <a:p>
            <a:endParaRPr/>
          </a:p>
        </p:txBody>
      </p:sp>
      <p:sp>
        <p:nvSpPr>
          <p:cNvPr id="244" name="App Settings"/>
          <p:cNvSpPr txBox="1"/>
          <p:nvPr/>
        </p:nvSpPr>
        <p:spPr>
          <a:xfrm>
            <a:off x="7457749" y="1809049"/>
            <a:ext cx="1209754" cy="326509"/>
          </a:xfrm>
          <a:prstGeom prst="rect">
            <a:avLst/>
          </a:prstGeom>
          <a:ln w="25400">
            <a:solidFill>
              <a:srgbClr val="FFFFFF"/>
            </a:solidFill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1500">
                <a:solidFill>
                  <a:srgbClr val="FFFFFF"/>
                </a:solidFill>
              </a:defRPr>
            </a:lvl1pPr>
          </a:lstStyle>
          <a:p>
            <a:r>
              <a:t>App Settings</a:t>
            </a:r>
          </a:p>
        </p:txBody>
      </p:sp>
      <p:sp>
        <p:nvSpPr>
          <p:cNvPr id="257" name="Connection Line"/>
          <p:cNvSpPr/>
          <p:nvPr/>
        </p:nvSpPr>
        <p:spPr>
          <a:xfrm>
            <a:off x="4893517" y="1410047"/>
            <a:ext cx="1568441" cy="262925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77" h="21600" extrusionOk="0">
                <a:moveTo>
                  <a:pt x="12" y="0"/>
                </a:moveTo>
                <a:cubicBezTo>
                  <a:pt x="-323" y="9460"/>
                  <a:pt x="6765" y="16660"/>
                  <a:pt x="21277" y="21600"/>
                </a:cubicBezTo>
              </a:path>
            </a:pathLst>
          </a:custGeom>
          <a:ln w="25400">
            <a:solidFill>
              <a:srgbClr val="FFFFFF"/>
            </a:solidFill>
            <a:headEnd type="arrow"/>
          </a:ln>
          <a:effectLst>
            <a:outerShdw blurRad="38100" dist="45922" dir="5400000" rotWithShape="0">
              <a:srgbClr val="000000">
                <a:alpha val="82688"/>
              </a:srgbClr>
            </a:outerShdw>
          </a:effectLst>
        </p:spPr>
        <p:txBody>
          <a:bodyPr/>
          <a:lstStyle/>
          <a:p>
            <a:endParaRPr/>
          </a:p>
        </p:txBody>
      </p:sp>
      <p:sp>
        <p:nvSpPr>
          <p:cNvPr id="246" name="Point of Interest"/>
          <p:cNvSpPr txBox="1"/>
          <p:nvPr/>
        </p:nvSpPr>
        <p:spPr>
          <a:xfrm>
            <a:off x="6079698" y="4051999"/>
            <a:ext cx="1463785" cy="326509"/>
          </a:xfrm>
          <a:prstGeom prst="rect">
            <a:avLst/>
          </a:prstGeom>
          <a:ln w="25400">
            <a:solidFill>
              <a:srgbClr val="FFFFFF"/>
            </a:solidFill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1500">
                <a:solidFill>
                  <a:srgbClr val="FFFFFF"/>
                </a:solidFill>
              </a:defRPr>
            </a:lvl1pPr>
          </a:lstStyle>
          <a:p>
            <a:r>
              <a:t>Point of Interest</a:t>
            </a:r>
          </a:p>
        </p:txBody>
      </p:sp>
      <p:sp>
        <p:nvSpPr>
          <p:cNvPr id="247" name="Search rooms and buildings"/>
          <p:cNvSpPr txBox="1"/>
          <p:nvPr/>
        </p:nvSpPr>
        <p:spPr>
          <a:xfrm>
            <a:off x="503209" y="1951870"/>
            <a:ext cx="1438385" cy="542409"/>
          </a:xfrm>
          <a:prstGeom prst="rect">
            <a:avLst/>
          </a:prstGeom>
          <a:ln w="25400">
            <a:solidFill>
              <a:srgbClr val="FFFFFF"/>
            </a:solidFill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1500">
                <a:solidFill>
                  <a:srgbClr val="FFFFFF"/>
                </a:solidFill>
              </a:defRPr>
            </a:lvl1pPr>
          </a:lstStyle>
          <a:p>
            <a:r>
              <a:t>Search rooms and buildings</a:t>
            </a:r>
          </a:p>
        </p:txBody>
      </p:sp>
      <p:sp>
        <p:nvSpPr>
          <p:cNvPr id="258" name="Connection Line"/>
          <p:cNvSpPr/>
          <p:nvPr/>
        </p:nvSpPr>
        <p:spPr>
          <a:xfrm>
            <a:off x="1954184" y="1094178"/>
            <a:ext cx="1978529" cy="11265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cubicBezTo>
                  <a:pt x="10243" y="20105"/>
                  <a:pt x="17443" y="12905"/>
                  <a:pt x="21600" y="0"/>
                </a:cubicBezTo>
              </a:path>
            </a:pathLst>
          </a:custGeom>
          <a:ln w="25400">
            <a:solidFill>
              <a:srgbClr val="FFFFFF"/>
            </a:solidFill>
            <a:tailEnd type="arrow"/>
          </a:ln>
          <a:effectLst>
            <a:outerShdw blurRad="38100" dist="20000" dir="5400000" rotWithShape="0">
              <a:srgbClr val="000000"/>
            </a:outerShdw>
          </a:effectLst>
        </p:spPr>
        <p:txBody>
          <a:bodyPr/>
          <a:lstStyle/>
          <a:p>
            <a:endParaRPr/>
          </a:p>
        </p:txBody>
      </p:sp>
      <p:sp>
        <p:nvSpPr>
          <p:cNvPr id="259" name="Connection Line"/>
          <p:cNvSpPr/>
          <p:nvPr/>
        </p:nvSpPr>
        <p:spPr>
          <a:xfrm>
            <a:off x="1951310" y="3128837"/>
            <a:ext cx="1412780" cy="2443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7835" extrusionOk="0">
                <a:moveTo>
                  <a:pt x="0" y="2776"/>
                </a:moveTo>
                <a:cubicBezTo>
                  <a:pt x="9222" y="-3765"/>
                  <a:pt x="16422" y="1255"/>
                  <a:pt x="21600" y="17835"/>
                </a:cubicBezTo>
              </a:path>
            </a:pathLst>
          </a:custGeom>
          <a:ln w="25400">
            <a:solidFill>
              <a:srgbClr val="FFFFFF"/>
            </a:solidFill>
            <a:tailEnd type="arrow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/>
          <a:lstStyle/>
          <a:p>
            <a:endParaRPr/>
          </a:p>
        </p:txBody>
      </p:sp>
      <p:sp>
        <p:nvSpPr>
          <p:cNvPr id="250" name="Locate Position"/>
          <p:cNvSpPr txBox="1"/>
          <p:nvPr/>
        </p:nvSpPr>
        <p:spPr>
          <a:xfrm>
            <a:off x="506322" y="3167804"/>
            <a:ext cx="1432159" cy="326509"/>
          </a:xfrm>
          <a:prstGeom prst="rect">
            <a:avLst/>
          </a:prstGeom>
          <a:ln w="25400">
            <a:solidFill>
              <a:srgbClr val="FFFFFF"/>
            </a:solidFill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1500">
                <a:solidFill>
                  <a:srgbClr val="FFFFFF"/>
                </a:solidFill>
              </a:defRPr>
            </a:lvl1pPr>
          </a:lstStyle>
          <a:p>
            <a:r>
              <a:t>Locate Position</a:t>
            </a:r>
          </a:p>
        </p:txBody>
      </p:sp>
      <p:sp>
        <p:nvSpPr>
          <p:cNvPr id="260" name="Connection Line"/>
          <p:cNvSpPr/>
          <p:nvPr/>
        </p:nvSpPr>
        <p:spPr>
          <a:xfrm>
            <a:off x="2379255" y="4257926"/>
            <a:ext cx="871041" cy="2090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8428" extrusionOk="0">
                <a:moveTo>
                  <a:pt x="0" y="16720"/>
                </a:moveTo>
                <a:cubicBezTo>
                  <a:pt x="12287" y="21600"/>
                  <a:pt x="19487" y="16027"/>
                  <a:pt x="21600" y="0"/>
                </a:cubicBezTo>
              </a:path>
            </a:pathLst>
          </a:custGeom>
          <a:ln w="25400">
            <a:solidFill>
              <a:srgbClr val="FFFFFF"/>
            </a:solidFill>
            <a:tailEnd type="arrow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/>
          <a:lstStyle/>
          <a:p>
            <a:endParaRPr/>
          </a:p>
        </p:txBody>
      </p:sp>
      <p:sp>
        <p:nvSpPr>
          <p:cNvPr id="252" name="Floor selector"/>
          <p:cNvSpPr txBox="1"/>
          <p:nvPr/>
        </p:nvSpPr>
        <p:spPr>
          <a:xfrm>
            <a:off x="1083060" y="4167839"/>
            <a:ext cx="1283517" cy="326509"/>
          </a:xfrm>
          <a:prstGeom prst="rect">
            <a:avLst/>
          </a:prstGeom>
          <a:ln w="25400">
            <a:solidFill>
              <a:srgbClr val="FFFFFF"/>
            </a:solidFill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1500">
                <a:solidFill>
                  <a:srgbClr val="FFFFFF"/>
                </a:solidFill>
              </a:defRPr>
            </a:lvl1pPr>
          </a:lstStyle>
          <a:p>
            <a:r>
              <a:t>Floor selector</a:t>
            </a:r>
          </a:p>
        </p:txBody>
      </p:sp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Wayfinding from </a:t>
            </a:r>
            <a:r>
              <a:rPr b="1"/>
              <a:t>A</a:t>
            </a:r>
            <a:r>
              <a:t> to </a:t>
            </a:r>
            <a:r>
              <a:rPr b="1"/>
              <a:t>B </a:t>
            </a:r>
          </a:p>
        </p:txBody>
      </p:sp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TU Dublin">
  <a:themeElements>
    <a:clrScheme name="TU Dublin">
      <a:dk1>
        <a:srgbClr val="004C6C"/>
      </a:dk1>
      <a:lt1>
        <a:srgbClr val="6C6C6C"/>
      </a:lt1>
      <a:dk2>
        <a:srgbClr val="A7A7A7"/>
      </a:dk2>
      <a:lt2>
        <a:srgbClr val="535353"/>
      </a:lt2>
      <a:accent1>
        <a:srgbClr val="004C6C"/>
      </a:accent1>
      <a:accent2>
        <a:srgbClr val="B60057"/>
      </a:accent2>
      <a:accent3>
        <a:srgbClr val="CFC600"/>
      </a:accent3>
      <a:accent4>
        <a:srgbClr val="837EBA"/>
      </a:accent4>
      <a:accent5>
        <a:srgbClr val="2856A3"/>
      </a:accent5>
      <a:accent6>
        <a:srgbClr val="F0823C"/>
      </a:accent6>
      <a:hlink>
        <a:srgbClr val="0000FF"/>
      </a:hlink>
      <a:folHlink>
        <a:srgbClr val="FF00FF"/>
      </a:folHlink>
    </a:clrScheme>
    <a:fontScheme name="TU Dublin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TU Dublin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chemeClr val="accent1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chemeClr val="accent1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TU Dublin">
  <a:themeElements>
    <a:clrScheme name="TU Dublin">
      <a:dk1>
        <a:srgbClr val="004C6C"/>
      </a:dk1>
      <a:lt1>
        <a:srgbClr val="6C6C6C"/>
      </a:lt1>
      <a:dk2>
        <a:srgbClr val="A7A7A7"/>
      </a:dk2>
      <a:lt2>
        <a:srgbClr val="535353"/>
      </a:lt2>
      <a:accent1>
        <a:srgbClr val="004C6C"/>
      </a:accent1>
      <a:accent2>
        <a:srgbClr val="B60057"/>
      </a:accent2>
      <a:accent3>
        <a:srgbClr val="CFC600"/>
      </a:accent3>
      <a:accent4>
        <a:srgbClr val="837EBA"/>
      </a:accent4>
      <a:accent5>
        <a:srgbClr val="2856A3"/>
      </a:accent5>
      <a:accent6>
        <a:srgbClr val="F0823C"/>
      </a:accent6>
      <a:hlink>
        <a:srgbClr val="0000FF"/>
      </a:hlink>
      <a:folHlink>
        <a:srgbClr val="FF00FF"/>
      </a:folHlink>
    </a:clrScheme>
    <a:fontScheme name="TU Dublin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TU Dublin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chemeClr val="accent1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chemeClr val="accent1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8BFEB847CA17B42A7E7D8E41D134027" ma:contentTypeVersion="14" ma:contentTypeDescription="Create a new document." ma:contentTypeScope="" ma:versionID="8cdb3ca95124df5ccb7b8ed0fb0be73f">
  <xsd:schema xmlns:xsd="http://www.w3.org/2001/XMLSchema" xmlns:xs="http://www.w3.org/2001/XMLSchema" xmlns:p="http://schemas.microsoft.com/office/2006/metadata/properties" xmlns:ns3="e69fed7e-6a5c-4706-9a39-d4ce0c78fb1a" xmlns:ns4="9e1b1577-174f-4b67-92ac-84a031bb9c98" targetNamespace="http://schemas.microsoft.com/office/2006/metadata/properties" ma:root="true" ma:fieldsID="f840670d8829f158375d00b432a21db9" ns3:_="" ns4:_="">
    <xsd:import namespace="e69fed7e-6a5c-4706-9a39-d4ce0c78fb1a"/>
    <xsd:import namespace="9e1b1577-174f-4b67-92ac-84a031bb9c98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Location" minOccurs="0"/>
                <xsd:element ref="ns3:MediaServiceGenerationTime" minOccurs="0"/>
                <xsd:element ref="ns3:MediaServiceEventHashCode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OCR" minOccurs="0"/>
                <xsd:element ref="ns3:MediaServiceAutoKeyPoints" minOccurs="0"/>
                <xsd:element ref="ns3:MediaServiceKeyPoints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69fed7e-6a5c-4706-9a39-d4ce0c78fb1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Location" ma:index="12" nillable="true" ma:displayName="Location" ma:internalName="MediaServiceLocatio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e1b1577-174f-4b67-92ac-84a031bb9c98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7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6C653C1F-EC6F-4F6F-9F1B-FC6534854C2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69fed7e-6a5c-4706-9a39-d4ce0c78fb1a"/>
    <ds:schemaRef ds:uri="9e1b1577-174f-4b67-92ac-84a031bb9c9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4534FDA1-819B-40D9-BA9C-354B70340F2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7640BCE-F613-4187-88FD-429AA3989BAE}">
  <ds:schemaRefs>
    <ds:schemaRef ds:uri="http://schemas.openxmlformats.org/package/2006/metadata/core-properties"/>
    <ds:schemaRef ds:uri="http://purl.org/dc/elements/1.1/"/>
    <ds:schemaRef ds:uri="http://purl.org/dc/terms/"/>
    <ds:schemaRef ds:uri="http://www.w3.org/XML/1998/namespace"/>
    <ds:schemaRef ds:uri="http://purl.org/dc/dcmitype/"/>
    <ds:schemaRef ds:uri="9e1b1577-174f-4b67-92ac-84a031bb9c98"/>
    <ds:schemaRef ds:uri="http://schemas.microsoft.com/office/2006/documentManagement/types"/>
    <ds:schemaRef ds:uri="e69fed7e-6a5c-4706-9a39-d4ce0c78fb1a"/>
    <ds:schemaRef ds:uri="http://schemas.microsoft.com/office/infopath/2007/PartnerControls"/>
    <ds:schemaRef ds:uri="http://schemas.microsoft.com/office/2006/metadata/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626</Words>
  <Application>Microsoft Office PowerPoint</Application>
  <PresentationFormat>On-screen Show (16:9)</PresentationFormat>
  <Paragraphs>77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2" baseType="lpstr">
      <vt:lpstr>Arial</vt:lpstr>
      <vt:lpstr>TU Dublin</vt:lpstr>
      <vt:lpstr>MazeMap Indoor Maps and Wayfinding</vt:lpstr>
      <vt:lpstr>Accessing the map</vt:lpstr>
      <vt:lpstr>Installing the App Profile</vt:lpstr>
      <vt:lpstr>Installing the App Profile</vt:lpstr>
      <vt:lpstr>Installing the App Profile</vt:lpstr>
      <vt:lpstr>Installing the App Profile</vt:lpstr>
      <vt:lpstr>User Interface</vt:lpstr>
      <vt:lpstr>PowerPoint Presentation</vt:lpstr>
      <vt:lpstr>Wayfinding from A to B </vt:lpstr>
      <vt:lpstr>PowerPoint Presentation</vt:lpstr>
      <vt:lpstr>PowerPoint Presentation</vt:lpstr>
      <vt:lpstr>Finding a Space/Room/Nearest Coffee Station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MazeMap Indoor Maps and Wayfinding</dc:title>
  <dc:creator>Deirdre Staunton</dc:creator>
  <cp:lastModifiedBy>Deirdre Staunton</cp:lastModifiedBy>
  <cp:revision>1</cp:revision>
  <dcterms:modified xsi:type="dcterms:W3CDTF">2022-10-04T14:33:22Z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0x01010068BFEB847CA17B42A7E7D8E41D134027</vt:lpwstr>
  </property>
</Properties>
</file>